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 id="214748371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Lst>
  <p:sldSz cy="5143500" cx="9144000"/>
  <p:notesSz cx="6858000" cy="9144000"/>
  <p:embeddedFontLst>
    <p:embeddedFont>
      <p:font typeface="Inter SemiBold"/>
      <p:regular r:id="rId57"/>
      <p:bold r:id="rId58"/>
      <p:italic r:id="rId59"/>
      <p:boldItalic r:id="rId60"/>
    </p:embeddedFont>
    <p:embeddedFont>
      <p:font typeface="Inter"/>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FAE9308-2E20-4980-890E-6F60A75ACF2F}">
  <a:tblStyle styleId="{5FAE9308-2E20-4980-890E-6F60A75ACF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Inter-bold.fntdata"/><Relationship Id="rId61" Type="http://schemas.openxmlformats.org/officeDocument/2006/relationships/font" Target="fonts/Inter-regular.fntdata"/><Relationship Id="rId20" Type="http://schemas.openxmlformats.org/officeDocument/2006/relationships/slide" Target="slides/slide12.xml"/><Relationship Id="rId64" Type="http://schemas.openxmlformats.org/officeDocument/2006/relationships/font" Target="fonts/Inter-boldItalic.fntdata"/><Relationship Id="rId63" Type="http://schemas.openxmlformats.org/officeDocument/2006/relationships/font" Target="fonts/Inter-italic.fntdata"/><Relationship Id="rId22" Type="http://schemas.openxmlformats.org/officeDocument/2006/relationships/slide" Target="slides/slide14.xml"/><Relationship Id="rId66" Type="http://schemas.openxmlformats.org/officeDocument/2006/relationships/font" Target="fonts/OpenSans-bold.fntdata"/><Relationship Id="rId21" Type="http://schemas.openxmlformats.org/officeDocument/2006/relationships/slide" Target="slides/slide13.xml"/><Relationship Id="rId65" Type="http://schemas.openxmlformats.org/officeDocument/2006/relationships/font" Target="fonts/OpenSans-regular.fntdata"/><Relationship Id="rId24" Type="http://schemas.openxmlformats.org/officeDocument/2006/relationships/slide" Target="slides/slide16.xml"/><Relationship Id="rId68" Type="http://schemas.openxmlformats.org/officeDocument/2006/relationships/font" Target="fonts/OpenSans-boldItalic.fntdata"/><Relationship Id="rId23" Type="http://schemas.openxmlformats.org/officeDocument/2006/relationships/slide" Target="slides/slide15.xml"/><Relationship Id="rId67" Type="http://schemas.openxmlformats.org/officeDocument/2006/relationships/font" Target="fonts/OpenSans-italic.fntdata"/><Relationship Id="rId60" Type="http://schemas.openxmlformats.org/officeDocument/2006/relationships/font" Target="fonts/InterSemiBold-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InterSemiBold-regular.fntdata"/><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InterSemiBold-italic.fntdata"/><Relationship Id="rId14" Type="http://schemas.openxmlformats.org/officeDocument/2006/relationships/slide" Target="slides/slide6.xml"/><Relationship Id="rId58" Type="http://schemas.openxmlformats.org/officeDocument/2006/relationships/font" Target="fonts/InterSemiBold-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54f6b4ef5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54f6b4ef5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Hey everyone! I'm Sterling, Senior Developer Advocate at Postman.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kick off with one of my favorite tech comics.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FUCK YOU ORI!!!!!!!!!!!!!!</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555da8783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555da8783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Lily, a product manager juggling projects across Jira, Figma, GitHub, Slack, Gmail, and Confluence.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Prior to MCP, if Lily wanted to use an AI to help manage these tools, she faced a problem: every model had its custom way of connecting to services. Each integration pulled her deeper into a single vendor's platform. When she needed to add a new tool like Gong for call transcripts, it meant building yet another bespoke connection.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fragmentation created vendor lock-in. Switching to a better model meant rebuilding all your integrations from scratch - a massive cost that keeps teams stuck with suboptimal solutions.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555da8783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555da8783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Lily runs everything through her preferred AI model, connected to her work apps via an MCP server. Status reports draft themselves. Leadership updates are one prompt away. As new models emerge, she can swap them in without losing any of her integrations.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world MCP enables - but there's a catch. The quality of your APIs directly impacts how effectively they can be used through MCP. And that's what we're going to explore today.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555da8783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555da8783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past three years, we've seen a massive shift where 74% of organizations now consider themselves API-first.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555da8783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555da8783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 these numbers in the context of our new AI-driven landscape: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APIs generate income for 62% of businesses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21% of companies, APIs drive over 75% of their revenue</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57ddb8bcf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57ddb8bcf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about it: if one in five companies already depends on APIs for three-quarters of their income in the traditional economy, what happens when AI becomes the primary consumer of those APIs? The companies that make their APIs AI-ready will capture exponentially more value.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555da8783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555da8783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let’s talk about API protocols through the lens of MCP and AI. </a:t>
            </a:r>
            <a:r>
              <a:rPr lang="en"/>
              <a:t>The key isn't abandoning what works, but understanding where each protocol excels in the AI context.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10b7af26d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10b7af26d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REST remains the universal standard, and for good reason: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Ubiquitous adoption means it's already in your stack</a:t>
            </a:r>
            <a:endParaRPr/>
          </a:p>
          <a:p>
            <a:pPr indent="-298450" lvl="0" marL="457200" rtl="0" algn="l">
              <a:spcBef>
                <a:spcPts val="0"/>
              </a:spcBef>
              <a:spcAft>
                <a:spcPts val="0"/>
              </a:spcAft>
              <a:buSzPts val="1100"/>
              <a:buChar char="●"/>
            </a:pPr>
            <a:r>
              <a:rPr lang="en"/>
              <a:t>Well-understood by developers across your organization</a:t>
            </a:r>
            <a:endParaRPr/>
          </a:p>
          <a:p>
            <a:pPr indent="-298450" lvl="0" marL="457200" rtl="0" algn="l">
              <a:spcBef>
                <a:spcPts val="0"/>
              </a:spcBef>
              <a:spcAft>
                <a:spcPts val="0"/>
              </a:spcAft>
              <a:buSzPts val="1100"/>
              <a:buChar char="●"/>
            </a:pPr>
            <a:r>
              <a:rPr lang="en"/>
              <a:t>MCP benefit: Consistent resource patterns make it easier for LLMs to understand your domain</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57ddb8bcf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57ddb8bcf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Ideal for externally facing MCP servers where you need broad accessibility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goal isn't to move away from REST, but to strengthen your existing REST APIs to work well with MCP without significant overhead.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10b7af26d0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10b7af26d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where things get truly exciting for AI integration: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Schema introspection is a game-changer for AI understanding</a:t>
            </a:r>
            <a:endParaRPr/>
          </a:p>
          <a:p>
            <a:pPr indent="-298450" lvl="0" marL="457200" rtl="0" algn="l">
              <a:spcBef>
                <a:spcPts val="0"/>
              </a:spcBef>
              <a:spcAft>
                <a:spcPts val="0"/>
              </a:spcAft>
              <a:buSzPts val="1100"/>
              <a:buChar char="●"/>
            </a:pPr>
            <a:r>
              <a:rPr lang="en"/>
              <a:t>Self-documenting nature means AI can discover capabilities on its own</a:t>
            </a:r>
            <a:endParaRPr/>
          </a:p>
          <a:p>
            <a:pPr indent="-298450" lvl="0" marL="457200" rtl="0" algn="l">
              <a:spcBef>
                <a:spcPts val="0"/>
              </a:spcBef>
              <a:spcAft>
                <a:spcPts val="0"/>
              </a:spcAft>
              <a:buSzPts val="1100"/>
              <a:buChar char="●"/>
            </a:pPr>
            <a:r>
              <a:rPr lang="en"/>
              <a:t>Flexible queries allow AI to request precisely what it needs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57ddb8bcf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57ddb8bcf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GraphQL is arguably the strongest data protocol for MCP, working excellently for both internal and external facing servers. When an AI can explore your data structure on its own and formulate specific queries, it becomes dramatically more capable.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54f6b4ef56_0_15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354f6b4ef56_0_15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"There are 14 competing standards? We need to develop one universal standard that covers everyone's use cases! And now there are 15 competing standards."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comic dropped way back in 2011, and in the 14 years since then the standards problem hasn't gone away. Now we’ve got another standard with MCP. Although, I’d argue that MCP is really the universal adapter that will help us connect our existing APIs to AI.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Now with MCP, you can’t do AI without quality APIs.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10b7af26d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10b7af26d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enterprises connect AI into their internal systems, gRPC shines: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Blazing fast performance with minimal latency</a:t>
            </a:r>
            <a:endParaRPr/>
          </a:p>
          <a:p>
            <a:pPr indent="-298450" lvl="0" marL="457200" rtl="0" algn="l">
              <a:spcBef>
                <a:spcPts val="0"/>
              </a:spcBef>
              <a:spcAft>
                <a:spcPts val="0"/>
              </a:spcAft>
              <a:buSzPts val="1100"/>
              <a:buChar char="●"/>
            </a:pPr>
            <a:r>
              <a:rPr lang="en"/>
              <a:t>Strong typing provides crystal-clear expectations about data formats</a:t>
            </a:r>
            <a:endParaRPr/>
          </a:p>
          <a:p>
            <a:pPr indent="-298450" lvl="0" marL="457200" rtl="0" algn="l">
              <a:spcBef>
                <a:spcPts val="0"/>
              </a:spcBef>
              <a:spcAft>
                <a:spcPts val="0"/>
              </a:spcAft>
              <a:buSzPts val="1100"/>
              <a:buChar char="●"/>
            </a:pPr>
            <a:r>
              <a:rPr lang="en"/>
              <a:t>Efficient binary transmission for high-volume data exchange</a:t>
            </a:r>
            <a:endParaRPr/>
          </a:p>
          <a:p>
            <a:pPr indent="-298450" lvl="0" marL="457200" rtl="0" algn="l">
              <a:spcBef>
                <a:spcPts val="0"/>
              </a:spcBef>
              <a:spcAft>
                <a:spcPts val="0"/>
              </a:spcAft>
              <a:buSzPts val="1100"/>
              <a:buChar char="●"/>
            </a:pPr>
            <a:r>
              <a:rPr lang="en"/>
              <a:t>Perfect for internal service-to-service communication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57ddb8bcf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57ddb8bcf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your AI needs to process large datasets or perform computationally intensive operations across your internal systems, gRPC provides the performance and reliability required. This makes it ideal for building internal facing MCP servers that connect your AI to your core business systems.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10b7af26d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10b7af26d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 time you need real-time data flowing to your AI, WebSockets become essential:</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Persistent connections eliminate polling overhead</a:t>
            </a:r>
            <a:endParaRPr/>
          </a:p>
          <a:p>
            <a:pPr indent="-298450" lvl="0" marL="457200" rtl="0" algn="l">
              <a:spcBef>
                <a:spcPts val="0"/>
              </a:spcBef>
              <a:spcAft>
                <a:spcPts val="0"/>
              </a:spcAft>
              <a:buSzPts val="1100"/>
              <a:buChar char="●"/>
            </a:pPr>
            <a:r>
              <a:rPr lang="en"/>
              <a:t>Bidirectional communication allows interactive AI experiences</a:t>
            </a:r>
            <a:endParaRPr/>
          </a:p>
          <a:p>
            <a:pPr indent="-298450" lvl="0" marL="457200" rtl="0" algn="l">
              <a:spcBef>
                <a:spcPts val="0"/>
              </a:spcBef>
              <a:spcAft>
                <a:spcPts val="0"/>
              </a:spcAft>
              <a:buSzPts val="1100"/>
              <a:buChar char="●"/>
            </a:pPr>
            <a:r>
              <a:rPr lang="en"/>
              <a:t>Event-driven architecture aligns with how AI agents process information</a:t>
            </a:r>
            <a:endParaRPr/>
          </a:p>
          <a:p>
            <a:pPr indent="-298450" lvl="0" marL="457200" rtl="0" algn="l">
              <a:spcBef>
                <a:spcPts val="0"/>
              </a:spcBef>
              <a:spcAft>
                <a:spcPts val="0"/>
              </a:spcAft>
              <a:buSzPts val="1100"/>
              <a:buChar char="●"/>
            </a:pPr>
            <a:r>
              <a:rPr lang="en"/>
              <a:t>Valuable for both internal and external facing MCP servers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57ddb8bcf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57ddb8bcf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of applications where AI needs to monitor and respond to events as they happen - trading platforms, monitoring systems, collaborative tools. WebSockets bridge the gap between human real-time interaction and AI capabilities.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57ddb8bcf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57ddb8bcf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bottom line? It's not about choosing a single protocol - it's about leveraging the right protocol for each integration point in your MCP ecosystem. REST for broad compatibility, GraphQL for flexible data exploration, gRPC for high-performance internal systems, and WebSockets for real-time interactions.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10b7af26d0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10b7af26d0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qualities that make an API successful with AI systems are different from what we've traditionally valued. In the MCP era, we need to rethink our fundamental API design principles.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what makes an AI-ready API?</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10b7af26d0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10b7af26d0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are:</a:t>
            </a:r>
            <a:endParaRPr/>
          </a:p>
          <a:p>
            <a:pPr indent="-298450" lvl="0" marL="457200" rtl="0" algn="l">
              <a:spcBef>
                <a:spcPts val="0"/>
              </a:spcBef>
              <a:spcAft>
                <a:spcPts val="0"/>
              </a:spcAft>
              <a:buSzPts val="1100"/>
              <a:buAutoNum type="arabicPeriod"/>
            </a:pPr>
            <a:r>
              <a:rPr lang="en"/>
              <a:t>Machine-consumable metadata</a:t>
            </a:r>
            <a:endParaRPr/>
          </a:p>
          <a:p>
            <a:pPr indent="-298450" lvl="0" marL="457200" rtl="0" algn="l">
              <a:spcBef>
                <a:spcPts val="0"/>
              </a:spcBef>
              <a:spcAft>
                <a:spcPts val="0"/>
              </a:spcAft>
              <a:buSzPts val="1100"/>
              <a:buAutoNum type="arabicPeriod"/>
            </a:pPr>
            <a:r>
              <a:rPr lang="en"/>
              <a:t>Rich error semantics</a:t>
            </a:r>
            <a:endParaRPr/>
          </a:p>
          <a:p>
            <a:pPr indent="-298450" lvl="0" marL="457200" rtl="0" algn="l">
              <a:spcBef>
                <a:spcPts val="0"/>
              </a:spcBef>
              <a:spcAft>
                <a:spcPts val="0"/>
              </a:spcAft>
              <a:buSzPts val="1100"/>
              <a:buAutoNum type="arabicPeriod"/>
            </a:pPr>
            <a:r>
              <a:rPr lang="en"/>
              <a:t>Introspection capabilities</a:t>
            </a:r>
            <a:endParaRPr/>
          </a:p>
          <a:p>
            <a:pPr indent="-298450" lvl="0" marL="457200" rtl="0" algn="l">
              <a:spcBef>
                <a:spcPts val="0"/>
              </a:spcBef>
              <a:spcAft>
                <a:spcPts val="0"/>
              </a:spcAft>
              <a:buSzPts val="1100"/>
              <a:buAutoNum type="arabicPeriod"/>
            </a:pPr>
            <a:r>
              <a:rPr lang="en"/>
              <a:t>Consistent name patterns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10b7af26d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10b7af26d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r>
              <a:rPr lang="en"/>
              <a:t>umans and AI process information fundamentally differently. When a human developer reads documentation like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endpoint accepts a user ID and returns user preferences"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fill in the gaps with contextual knowledge. They might think, "Oh, this must be a GET request that takes a UUID and probably returns a JSON object with preference key-value pairs."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310b7af26d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310b7af26d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an AI has none of this implicit context. It doesn't "know" that user IDs are typically UUIDs or that preferences are usually returned as a JSON object. Without explicit information, it's essentially guessing.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what AI-ready metadata looks like: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57ddb8bcf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357ddb8bcf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difference? The AI-ready version provides explicit semantic meaning through operationIds, detailed descriptions, parameter types, and schema references. It leaves nothing to interpretation or prior knowledge.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why API specs are so critical for MCP integration - they provide the explicit context that AI systems need to work effectively.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expose this through MCP, it empowers the AI to make intelligent decisions about when and how to use your API.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555da8783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555da8783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with what MCP actually is. The Model Context Protocol is an open framework that standardizes how AI models interact with external tools and data sources.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10b7af26d0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10b7af26d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way we handle errors needs to change dramatically for AI-ready APIs.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Consider this typical error response: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a human developer sees this, they bring years of troubleshooting experience to bear. They might check if the user ID exists, if they have permission to access the resource, or if they formatted the request correctly. They draw on implicit knowledge about common failure patterns.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AI system has none of this troubleshooting intuition. It can't "just know" that "something went wrong" might mean the user ID is in the wrong format or that the resource doesn't exist.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10b7af26d0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10b7af26d0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what an AI-ready error response looks like: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AI-ready version not only explains exactly what went wrong, but provides explicit guidance on how to fix it. That "remediation" field is particularly valuable for AI systems - it essentially tells the AI, "Here's how you can solve this problem."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an MCP context, this level of explicit error handling can be the difference between an AI agent that gets stuck and one that can recover and complete its task.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10b7af26d0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10b7af26d0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systems excel when they can discover your API's capabilities dynamically. This is why protocols with introspection (like GraphQL) have unique advantages in the MCP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REST APIs, this means comprehensive OpenAPI specifications that include: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Complete schema definitions</a:t>
            </a:r>
            <a:endParaRPr/>
          </a:p>
          <a:p>
            <a:pPr indent="-298450" lvl="0" marL="457200" rtl="0" algn="l">
              <a:spcBef>
                <a:spcPts val="0"/>
              </a:spcBef>
              <a:spcAft>
                <a:spcPts val="0"/>
              </a:spcAft>
              <a:buSzPts val="1100"/>
              <a:buChar char="●"/>
            </a:pPr>
            <a:r>
              <a:rPr lang="en"/>
              <a:t>All available operations</a:t>
            </a:r>
            <a:endParaRPr/>
          </a:p>
          <a:p>
            <a:pPr indent="-298450" lvl="0" marL="457200" rtl="0" algn="l">
              <a:spcBef>
                <a:spcPts val="0"/>
              </a:spcBef>
              <a:spcAft>
                <a:spcPts val="0"/>
              </a:spcAft>
              <a:buSzPts val="1100"/>
              <a:buChar char="●"/>
            </a:pPr>
            <a:r>
              <a:rPr lang="en"/>
              <a:t>Input/output examples</a:t>
            </a:r>
            <a:endParaRPr/>
          </a:p>
          <a:p>
            <a:pPr indent="-298450" lvl="0" marL="457200" rtl="0" algn="l">
              <a:spcBef>
                <a:spcPts val="0"/>
              </a:spcBef>
              <a:spcAft>
                <a:spcPts val="0"/>
              </a:spcAft>
              <a:buSzPts val="1100"/>
              <a:buChar char="●"/>
            </a:pPr>
            <a:r>
              <a:rPr lang="en"/>
              <a:t>Relationship hints between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an AI can explore your API structure on its own, it can build much more sophisticated integrations without human intervention.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10b7af26d0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10b7af26d0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systems are much better than humans at detecting and exploiting patterns. Look at these two endpoint styles: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10b7af26d0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10b7af26d0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version follows consistent REST conventions, making it possible for AI to predict how your API works across endpoints it hasn't seen before. This significantly reduces the need for explicit instructions when using your API through MCP.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combine these AI-ready attributes with MCP, you create a powerful infrastructure that enables AI systems to work effectively with your services. This isn't just about accommodating AI - it's about unlocking its full potential.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316249f6940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316249f6940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does this mean for your API strategy? The emergence of MCP demands a fundamental rethinking of how we approach APIs in an AI-first world.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16321bae1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316321bae1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organizations have invested heavily in REST APIs optimized for human developers. But the question we need to ask now is: "Are these the right protocols for an AI-first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be honest about the tradeoffs: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57ddb8bcf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357ddb8bcf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REST</a:t>
            </a:r>
            <a:r>
              <a:rPr lang="en"/>
              <a:t> is ubiquitous and well-understood, but can become verbose when AI needs to make multiple calls to assemble complex data</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GraphQL</a:t>
            </a:r>
            <a:r>
              <a:rPr lang="en"/>
              <a:t> shines when AI needs to explore and formulate its own queries, with introspection being a game-changer for autonomous AI agents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gRPC</a:t>
            </a:r>
            <a:r>
              <a:rPr lang="en"/>
              <a:t> offers performance advantages that become critical when AI makes thousands of API calls at machine speed</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WebSockets</a:t>
            </a:r>
            <a:r>
              <a:rPr lang="en"/>
              <a:t> enable the real-time interaction that many AI applications require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57ddb8bcf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357ddb8bcf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protocols that historically made sense for human developers might not be optimal when your primary consumer is an AI model. This doesn't mean abandoning your existing infrastructure, but it does mean strategically evolving it with AI consumption patterns in mind.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10b7af26d0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10b7af26d0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where do you go from here? As we've explored today, the emergence of MCP represents a fundamental shift in how APIs and AI interact. Let me share three actionable steps that can help you prepare for this new reality: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555da8783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555da8783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of MCP as the USB-C of the AI world. Before USB-C, you needed different cables for different connections - HDMI for displays, USB-A for data, lighting adaptors for apple products, and various power adapters. Similarly, before MCP, developers had to build custom connections for each AI model and each service they wanted to integrate with - a time-consuming process that created vendor lock-in.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10b7af26d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10b7af26d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with a Single High-Value API</a:t>
            </a:r>
            <a:endParaRPr/>
          </a:p>
          <a:p>
            <a:pPr indent="0" lvl="0" marL="0" rtl="0" algn="l">
              <a:spcBef>
                <a:spcPts val="0"/>
              </a:spcBef>
              <a:spcAft>
                <a:spcPts val="0"/>
              </a:spcAft>
              <a:buNone/>
            </a:pPr>
            <a:r>
              <a:rPr lang="en"/>
              <a:t>Don't try to transform everything at once. </a:t>
            </a:r>
            <a:r>
              <a:rPr lang="en">
                <a:solidFill>
                  <a:schemeClr val="dk1"/>
                </a:solidFill>
              </a:rPr>
              <a:t>Select one business-critical API and make it truly AI-ready: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57ddb8bcf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57ddb8bcf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Enhance its metadata to be explicitly machine-readable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Implement rich error responses with remediation advice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Add introspection link capabilities through OpenAPI specs, or through the graph.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Ensure consistent naming and patterns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single proof-of-concept can demonstrate value faster than a broad but shallow approach.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10b7af26d0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10b7af26d0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building APIs for external consumption, visibility is critical. Publishing your verified APIs on the Postman Public Network isn't just about documentation—it's about connecting with the developers and AI integrators who can derive the most value from your services.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57ddb8bcfa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57ddb8bcf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you verify your APIs on public networks like Postman's, you're signaling to customers and partners that your services are ready for the AI revolution. In the MCP era, discoverability becomes a competitive advantage.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10b7af26d0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10b7af26d0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 for AI Consumption First</a:t>
            </a:r>
            <a:endParaRPr/>
          </a:p>
          <a:p>
            <a:pPr indent="0" lvl="0" marL="0" rtl="0" algn="l">
              <a:spcBef>
                <a:spcPts val="0"/>
              </a:spcBef>
              <a:spcAft>
                <a:spcPts val="0"/>
              </a:spcAft>
              <a:buNone/>
            </a:pPr>
            <a:r>
              <a:rPr lang="en"/>
              <a:t>This may be the most significant mindset shift: start designing APIs with AI consumers as the primary use case. When you architect an API that works seamlessly with AI through MCP, you'll find it works even better for human developers.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12dc63b7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312dc63b7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decades, APIs have been viewed primarily as technical implementations—the plumbing that connects different systems. But in the MCP era, they've become something far more strategic: they are the primary interface through which AI understands and interacts with your business capabilities.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about what this means: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companies that will dominate the AI-powered future won't necessarily be those with the most sophisticated models or the most data. They'll be the ones whose capabilities are most accessible to AI through quality, well-designed APIs exposed via MCP.</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57ddb8bcf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357ddb8bcf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many organizations, this is a fundamental shift in their mindset. We're no longer building APIs just for human developers—we're building them for AI systems that operate at machine speed, with machine logic, and at machine scale. The quality requirements are different, and the stakes are higher.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why I say with absolute confidence: You can't do AI without quality APIs. Full stop.</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008dd2570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3008dd2570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11c2b090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311c2b090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555da8783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555da8783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as USB-C lets you connect countless devices with a single standard, MCP creates a universal adapter between AI models and the digital world. Build a connection once, use it with any compatible model.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555da8783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555da8783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MCP servers provide three types of capabilities, each serving a distinct purpose: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Resources: These are data that AI models can read. Think of documents, databases, or API responses. For example, instead of copying and pasting your quarterly sales report into Claude, you could simply say 'Read my Q1 sales report' and Claude would access it directly through MCP.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57ddb8bcf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57ddb8bcf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These are actions that AI models can perform with your permission. They're essentially running code or making API calls on your behalf. For example, instead of Claude saying 'I can't check the weather,' it could say 'The current temperature in San Francisco is 70°F' because it used a weather tool to fetch real-time data.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57ddb8bcf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57ddb8bcf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Prompts: These are specialized instruction templates that tell the LLM how to approach specific tasks. It's like having pre-configured personalities or expertise modes. For example, one prompt could instruct Claude to analyze code like a security expert, while another could have it respond like a kindergarten teacher explaining complex topics.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555da8783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555da8783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understand why MCP matters, let's consider a real scenario.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11" name="Shape 11"/>
        <p:cNvGrpSpPr/>
        <p:nvPr/>
      </p:nvGrpSpPr>
      <p:grpSpPr>
        <a:xfrm>
          <a:off x="0" y="0"/>
          <a:ext cx="0" cy="0"/>
          <a:chOff x="0" y="0"/>
          <a:chExt cx="0" cy="0"/>
        </a:xfrm>
      </p:grpSpPr>
      <p:sp>
        <p:nvSpPr>
          <p:cNvPr id="12" name="Google Shape;12;p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3" name="Google Shape;13;p2"/>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83" name="Shape 83"/>
        <p:cNvGrpSpPr/>
        <p:nvPr/>
      </p:nvGrpSpPr>
      <p:grpSpPr>
        <a:xfrm>
          <a:off x="0" y="0"/>
          <a:ext cx="0" cy="0"/>
          <a:chOff x="0" y="0"/>
          <a:chExt cx="0" cy="0"/>
        </a:xfrm>
      </p:grpSpPr>
      <p:sp>
        <p:nvSpPr>
          <p:cNvPr id="84" name="Google Shape;84;p11"/>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85" name="Google Shape;85;p11"/>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1"/>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87" name="Google Shape;87;p11"/>
          <p:cNvGrpSpPr/>
          <p:nvPr/>
        </p:nvGrpSpPr>
        <p:grpSpPr>
          <a:xfrm>
            <a:off x="772548" y="4746113"/>
            <a:ext cx="1977329" cy="106500"/>
            <a:chOff x="772548" y="4746113"/>
            <a:chExt cx="1977329" cy="106500"/>
          </a:xfrm>
        </p:grpSpPr>
        <p:sp>
          <p:nvSpPr>
            <p:cNvPr id="88" name="Google Shape;88;p11"/>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89" name="Google Shape;89;p11"/>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0" name="Google Shape;90;p11"/>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91" name="Shape 91"/>
        <p:cNvGrpSpPr/>
        <p:nvPr/>
      </p:nvGrpSpPr>
      <p:grpSpPr>
        <a:xfrm>
          <a:off x="0" y="0"/>
          <a:ext cx="0" cy="0"/>
          <a:chOff x="0" y="0"/>
          <a:chExt cx="0" cy="0"/>
        </a:xfrm>
      </p:grpSpPr>
      <p:sp>
        <p:nvSpPr>
          <p:cNvPr id="92" name="Google Shape;92;p12"/>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400"/>
              <a:buNone/>
              <a:defRPr sz="34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93" name="Google Shape;93;p12"/>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2"/>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95" name="Google Shape;95;p12"/>
          <p:cNvGrpSpPr/>
          <p:nvPr/>
        </p:nvGrpSpPr>
        <p:grpSpPr>
          <a:xfrm>
            <a:off x="772548" y="4746113"/>
            <a:ext cx="1977329" cy="106500"/>
            <a:chOff x="772548" y="4746113"/>
            <a:chExt cx="1977329" cy="106500"/>
          </a:xfrm>
        </p:grpSpPr>
        <p:sp>
          <p:nvSpPr>
            <p:cNvPr id="96" name="Google Shape;96;p12"/>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97" name="Google Shape;97;p12"/>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8" name="Google Shape;98;p12"/>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99" name="Google Shape;99;p12"/>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100" name="Google Shape;100;p12"/>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101" name="Google Shape;101;p12"/>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102" name="Shape 102"/>
        <p:cNvGrpSpPr/>
        <p:nvPr/>
      </p:nvGrpSpPr>
      <p:grpSpPr>
        <a:xfrm>
          <a:off x="0" y="0"/>
          <a:ext cx="0" cy="0"/>
          <a:chOff x="0" y="0"/>
          <a:chExt cx="0" cy="0"/>
        </a:xfrm>
      </p:grpSpPr>
      <p:sp>
        <p:nvSpPr>
          <p:cNvPr id="103" name="Google Shape;103;p13"/>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04" name="Google Shape;104;p13"/>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spTree>
      <p:nvGrpSpPr>
        <p:cNvPr id="105" name="Shape 105"/>
        <p:cNvGrpSpPr/>
        <p:nvPr/>
      </p:nvGrpSpPr>
      <p:grpSpPr>
        <a:xfrm>
          <a:off x="0" y="0"/>
          <a:ext cx="0" cy="0"/>
          <a:chOff x="0" y="0"/>
          <a:chExt cx="0" cy="0"/>
        </a:xfrm>
      </p:grpSpPr>
      <p:pic>
        <p:nvPicPr>
          <p:cNvPr id="106" name="Google Shape;106;p14"/>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07" name="Google Shape;107;p14"/>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08" name="Google Shape;108;p14"/>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109" name="Google Shape;109;p14"/>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110" name="Google Shape;110;p14"/>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4"/>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116" name="Google Shape;116;p14"/>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117" name="Google Shape;117;p14"/>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18" name="Google Shape;118;p14"/>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119" name="Google Shape;119;p14"/>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20" name="Google Shape;120;p14"/>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21" name="Google Shape;121;p14"/>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22" name="Google Shape;122;p14"/>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23" name="Google Shape;123;p14"/>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124" name="Google Shape;124;p14"/>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125" name="Google Shape;125;p14"/>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4"/>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132" name="Google Shape;132;p14"/>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133" name="Google Shape;133;p14"/>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134" name="Shape 134"/>
        <p:cNvGrpSpPr/>
        <p:nvPr/>
      </p:nvGrpSpPr>
      <p:grpSpPr>
        <a:xfrm>
          <a:off x="0" y="0"/>
          <a:ext cx="0" cy="0"/>
          <a:chOff x="0" y="0"/>
          <a:chExt cx="0" cy="0"/>
        </a:xfrm>
      </p:grpSpPr>
      <p:sp>
        <p:nvSpPr>
          <p:cNvPr id="135" name="Google Shape;135;p15"/>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5"/>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37" name="Google Shape;137;p15"/>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38" name="Google Shape;138;p15"/>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39" name="Google Shape;139;p15"/>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40" name="Google Shape;140;p15"/>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41" name="Google Shape;141;p15"/>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42" name="Google Shape;142;p15"/>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43" name="Google Shape;143;p15"/>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144" name="Google Shape;144;p15"/>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15"/>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149" name="Google Shape;149;p15"/>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150" name="Google Shape;150;p15"/>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15"/>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152" name="Google Shape;152;p15"/>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153" name="Google Shape;153;p15"/>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57" name="Google Shape;157;p15"/>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158" name="Shape 158"/>
        <p:cNvGrpSpPr/>
        <p:nvPr/>
      </p:nvGrpSpPr>
      <p:grpSpPr>
        <a:xfrm>
          <a:off x="0" y="0"/>
          <a:ext cx="0" cy="0"/>
          <a:chOff x="0" y="0"/>
          <a:chExt cx="0" cy="0"/>
        </a:xfrm>
      </p:grpSpPr>
      <p:sp>
        <p:nvSpPr>
          <p:cNvPr id="159" name="Google Shape;159;p16"/>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60" name="Google Shape;160;p16"/>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1" name="Google Shape;161;p16"/>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2" name="Google Shape;162;p16"/>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3" name="Google Shape;163;p16"/>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rtl="0">
              <a:spcBef>
                <a:spcPts val="0"/>
              </a:spcBef>
              <a:spcAft>
                <a:spcPts val="0"/>
              </a:spcAft>
              <a:buSzPts val="1700"/>
              <a:buNone/>
              <a:defRPr b="1" sz="15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
        <p:nvSpPr>
          <p:cNvPr id="164" name="Google Shape;164;p16"/>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5" name="Google Shape;165;p16"/>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6" name="Google Shape;166;p16"/>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rtl="0">
              <a:spcBef>
                <a:spcPts val="0"/>
              </a:spcBef>
              <a:spcAft>
                <a:spcPts val="0"/>
              </a:spcAft>
              <a:buSzPts val="1700"/>
              <a:buNone/>
              <a:defRPr b="1" sz="15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
        <p:nvSpPr>
          <p:cNvPr id="167" name="Google Shape;167;p16"/>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8" name="Google Shape;168;p16"/>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9" name="Google Shape;169;p1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170" name="Shape 170"/>
        <p:cNvGrpSpPr/>
        <p:nvPr/>
      </p:nvGrpSpPr>
      <p:grpSpPr>
        <a:xfrm>
          <a:off x="0" y="0"/>
          <a:ext cx="0" cy="0"/>
          <a:chOff x="0" y="0"/>
          <a:chExt cx="0" cy="0"/>
        </a:xfrm>
      </p:grpSpPr>
      <p:sp>
        <p:nvSpPr>
          <p:cNvPr id="171" name="Google Shape;171;p17"/>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2" name="Google Shape;172;p17"/>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173" name="Google Shape;173;p17"/>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74" name="Google Shape;174;p17"/>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ph idx="2" type="pic"/>
          </p:nvPr>
        </p:nvSpPr>
        <p:spPr>
          <a:xfrm>
            <a:off x="5284525" y="749625"/>
            <a:ext cx="2798100" cy="3369600"/>
          </a:xfrm>
          <a:prstGeom prst="roundRect">
            <a:avLst>
              <a:gd fmla="val 7957" name="adj"/>
            </a:avLst>
          </a:prstGeom>
          <a:noFill/>
          <a:ln>
            <a:noFill/>
          </a:ln>
        </p:spPr>
      </p:sp>
      <p:sp>
        <p:nvSpPr>
          <p:cNvPr id="176" name="Google Shape;176;p17"/>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177" name="Shape 177"/>
        <p:cNvGrpSpPr/>
        <p:nvPr/>
      </p:nvGrpSpPr>
      <p:grpSpPr>
        <a:xfrm>
          <a:off x="0" y="0"/>
          <a:ext cx="0" cy="0"/>
          <a:chOff x="0" y="0"/>
          <a:chExt cx="0" cy="0"/>
        </a:xfrm>
      </p:grpSpPr>
      <p:sp>
        <p:nvSpPr>
          <p:cNvPr id="178" name="Google Shape;178;p1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9" name="Google Shape;179;p18"/>
          <p:cNvSpPr/>
          <p:nvPr>
            <p:ph idx="2" type="pic"/>
          </p:nvPr>
        </p:nvSpPr>
        <p:spPr>
          <a:xfrm>
            <a:off x="644850" y="1292822"/>
            <a:ext cx="1280100" cy="441300"/>
          </a:xfrm>
          <a:prstGeom prst="rect">
            <a:avLst/>
          </a:prstGeom>
          <a:noFill/>
          <a:ln>
            <a:noFill/>
          </a:ln>
        </p:spPr>
      </p:sp>
      <p:sp>
        <p:nvSpPr>
          <p:cNvPr id="180" name="Google Shape;180;p18"/>
          <p:cNvSpPr/>
          <p:nvPr>
            <p:ph idx="3" type="pic"/>
          </p:nvPr>
        </p:nvSpPr>
        <p:spPr>
          <a:xfrm>
            <a:off x="2301858" y="1292822"/>
            <a:ext cx="1280100" cy="441300"/>
          </a:xfrm>
          <a:prstGeom prst="rect">
            <a:avLst/>
          </a:prstGeom>
          <a:noFill/>
          <a:ln>
            <a:noFill/>
          </a:ln>
        </p:spPr>
      </p:sp>
      <p:sp>
        <p:nvSpPr>
          <p:cNvPr id="181" name="Google Shape;181;p18"/>
          <p:cNvSpPr/>
          <p:nvPr>
            <p:ph idx="4" type="pic"/>
          </p:nvPr>
        </p:nvSpPr>
        <p:spPr>
          <a:xfrm>
            <a:off x="3958865" y="1292822"/>
            <a:ext cx="1280100" cy="441300"/>
          </a:xfrm>
          <a:prstGeom prst="rect">
            <a:avLst/>
          </a:prstGeom>
          <a:noFill/>
          <a:ln>
            <a:noFill/>
          </a:ln>
        </p:spPr>
      </p:sp>
      <p:sp>
        <p:nvSpPr>
          <p:cNvPr id="182" name="Google Shape;182;p18"/>
          <p:cNvSpPr/>
          <p:nvPr>
            <p:ph idx="5" type="pic"/>
          </p:nvPr>
        </p:nvSpPr>
        <p:spPr>
          <a:xfrm>
            <a:off x="5615873" y="1292822"/>
            <a:ext cx="1280100" cy="441300"/>
          </a:xfrm>
          <a:prstGeom prst="rect">
            <a:avLst/>
          </a:prstGeom>
          <a:noFill/>
          <a:ln>
            <a:noFill/>
          </a:ln>
        </p:spPr>
      </p:sp>
      <p:sp>
        <p:nvSpPr>
          <p:cNvPr id="183" name="Google Shape;183;p18"/>
          <p:cNvSpPr/>
          <p:nvPr>
            <p:ph idx="6" type="pic"/>
          </p:nvPr>
        </p:nvSpPr>
        <p:spPr>
          <a:xfrm>
            <a:off x="644850" y="2057918"/>
            <a:ext cx="1280100" cy="441300"/>
          </a:xfrm>
          <a:prstGeom prst="rect">
            <a:avLst/>
          </a:prstGeom>
          <a:noFill/>
          <a:ln>
            <a:noFill/>
          </a:ln>
        </p:spPr>
      </p:sp>
      <p:sp>
        <p:nvSpPr>
          <p:cNvPr id="184" name="Google Shape;184;p18"/>
          <p:cNvSpPr/>
          <p:nvPr>
            <p:ph idx="7" type="pic"/>
          </p:nvPr>
        </p:nvSpPr>
        <p:spPr>
          <a:xfrm>
            <a:off x="2301858" y="2057918"/>
            <a:ext cx="1280100" cy="441300"/>
          </a:xfrm>
          <a:prstGeom prst="rect">
            <a:avLst/>
          </a:prstGeom>
          <a:noFill/>
          <a:ln>
            <a:noFill/>
          </a:ln>
        </p:spPr>
      </p:sp>
      <p:sp>
        <p:nvSpPr>
          <p:cNvPr id="185" name="Google Shape;185;p18"/>
          <p:cNvSpPr/>
          <p:nvPr>
            <p:ph idx="8" type="pic"/>
          </p:nvPr>
        </p:nvSpPr>
        <p:spPr>
          <a:xfrm>
            <a:off x="3958865" y="2057918"/>
            <a:ext cx="1280100" cy="441300"/>
          </a:xfrm>
          <a:prstGeom prst="rect">
            <a:avLst/>
          </a:prstGeom>
          <a:noFill/>
          <a:ln>
            <a:noFill/>
          </a:ln>
        </p:spPr>
      </p:sp>
      <p:sp>
        <p:nvSpPr>
          <p:cNvPr id="186" name="Google Shape;186;p18"/>
          <p:cNvSpPr/>
          <p:nvPr>
            <p:ph idx="9" type="pic"/>
          </p:nvPr>
        </p:nvSpPr>
        <p:spPr>
          <a:xfrm>
            <a:off x="5615873" y="2057918"/>
            <a:ext cx="1280100" cy="441300"/>
          </a:xfrm>
          <a:prstGeom prst="rect">
            <a:avLst/>
          </a:prstGeom>
          <a:noFill/>
          <a:ln>
            <a:noFill/>
          </a:ln>
        </p:spPr>
      </p:sp>
      <p:sp>
        <p:nvSpPr>
          <p:cNvPr id="187" name="Google Shape;187;p18"/>
          <p:cNvSpPr/>
          <p:nvPr>
            <p:ph idx="13" type="pic"/>
          </p:nvPr>
        </p:nvSpPr>
        <p:spPr>
          <a:xfrm>
            <a:off x="644850" y="2759255"/>
            <a:ext cx="1280100" cy="441300"/>
          </a:xfrm>
          <a:prstGeom prst="rect">
            <a:avLst/>
          </a:prstGeom>
          <a:noFill/>
          <a:ln>
            <a:noFill/>
          </a:ln>
        </p:spPr>
      </p:sp>
      <p:sp>
        <p:nvSpPr>
          <p:cNvPr id="188" name="Google Shape;188;p18"/>
          <p:cNvSpPr/>
          <p:nvPr>
            <p:ph idx="14" type="pic"/>
          </p:nvPr>
        </p:nvSpPr>
        <p:spPr>
          <a:xfrm>
            <a:off x="2301858" y="2759255"/>
            <a:ext cx="1280100" cy="441300"/>
          </a:xfrm>
          <a:prstGeom prst="rect">
            <a:avLst/>
          </a:prstGeom>
          <a:noFill/>
          <a:ln>
            <a:noFill/>
          </a:ln>
        </p:spPr>
      </p:sp>
      <p:sp>
        <p:nvSpPr>
          <p:cNvPr id="189" name="Google Shape;189;p18"/>
          <p:cNvSpPr/>
          <p:nvPr>
            <p:ph idx="15" type="pic"/>
          </p:nvPr>
        </p:nvSpPr>
        <p:spPr>
          <a:xfrm>
            <a:off x="3958865" y="2759255"/>
            <a:ext cx="1280100" cy="441300"/>
          </a:xfrm>
          <a:prstGeom prst="rect">
            <a:avLst/>
          </a:prstGeom>
          <a:noFill/>
          <a:ln>
            <a:noFill/>
          </a:ln>
        </p:spPr>
      </p:sp>
      <p:sp>
        <p:nvSpPr>
          <p:cNvPr id="190" name="Google Shape;190;p18"/>
          <p:cNvSpPr/>
          <p:nvPr>
            <p:ph idx="16" type="pic"/>
          </p:nvPr>
        </p:nvSpPr>
        <p:spPr>
          <a:xfrm>
            <a:off x="5615873" y="2759255"/>
            <a:ext cx="1280100" cy="441300"/>
          </a:xfrm>
          <a:prstGeom prst="rect">
            <a:avLst/>
          </a:prstGeom>
          <a:noFill/>
          <a:ln>
            <a:noFill/>
          </a:ln>
        </p:spPr>
      </p:sp>
      <p:sp>
        <p:nvSpPr>
          <p:cNvPr id="191" name="Google Shape;191;p18"/>
          <p:cNvSpPr/>
          <p:nvPr>
            <p:ph idx="17" type="pic"/>
          </p:nvPr>
        </p:nvSpPr>
        <p:spPr>
          <a:xfrm>
            <a:off x="644850" y="3460593"/>
            <a:ext cx="1280100" cy="441300"/>
          </a:xfrm>
          <a:prstGeom prst="rect">
            <a:avLst/>
          </a:prstGeom>
          <a:noFill/>
          <a:ln>
            <a:noFill/>
          </a:ln>
        </p:spPr>
      </p:sp>
      <p:sp>
        <p:nvSpPr>
          <p:cNvPr id="192" name="Google Shape;192;p18"/>
          <p:cNvSpPr/>
          <p:nvPr>
            <p:ph idx="18" type="pic"/>
          </p:nvPr>
        </p:nvSpPr>
        <p:spPr>
          <a:xfrm>
            <a:off x="2301858" y="3460593"/>
            <a:ext cx="1280100" cy="441300"/>
          </a:xfrm>
          <a:prstGeom prst="rect">
            <a:avLst/>
          </a:prstGeom>
          <a:noFill/>
          <a:ln>
            <a:noFill/>
          </a:ln>
        </p:spPr>
      </p:sp>
      <p:sp>
        <p:nvSpPr>
          <p:cNvPr id="193" name="Google Shape;193;p18"/>
          <p:cNvSpPr/>
          <p:nvPr>
            <p:ph idx="19" type="pic"/>
          </p:nvPr>
        </p:nvSpPr>
        <p:spPr>
          <a:xfrm>
            <a:off x="3958865" y="3460593"/>
            <a:ext cx="1280100" cy="441300"/>
          </a:xfrm>
          <a:prstGeom prst="rect">
            <a:avLst/>
          </a:prstGeom>
          <a:noFill/>
          <a:ln>
            <a:noFill/>
          </a:ln>
        </p:spPr>
      </p:sp>
      <p:sp>
        <p:nvSpPr>
          <p:cNvPr id="194" name="Google Shape;194;p18"/>
          <p:cNvSpPr/>
          <p:nvPr>
            <p:ph idx="20" type="pic"/>
          </p:nvPr>
        </p:nvSpPr>
        <p:spPr>
          <a:xfrm>
            <a:off x="5615873" y="3460593"/>
            <a:ext cx="1280100" cy="441300"/>
          </a:xfrm>
          <a:prstGeom prst="rect">
            <a:avLst/>
          </a:prstGeom>
          <a:noFill/>
          <a:ln>
            <a:noFill/>
          </a:ln>
        </p:spPr>
      </p:sp>
      <p:sp>
        <p:nvSpPr>
          <p:cNvPr id="195" name="Google Shape;195;p18"/>
          <p:cNvSpPr/>
          <p:nvPr>
            <p:ph idx="21" type="pic"/>
          </p:nvPr>
        </p:nvSpPr>
        <p:spPr>
          <a:xfrm>
            <a:off x="7255174" y="1292822"/>
            <a:ext cx="1280100" cy="441300"/>
          </a:xfrm>
          <a:prstGeom prst="rect">
            <a:avLst/>
          </a:prstGeom>
          <a:noFill/>
          <a:ln>
            <a:noFill/>
          </a:ln>
        </p:spPr>
      </p:sp>
      <p:sp>
        <p:nvSpPr>
          <p:cNvPr id="196" name="Google Shape;196;p18"/>
          <p:cNvSpPr/>
          <p:nvPr>
            <p:ph idx="22" type="pic"/>
          </p:nvPr>
        </p:nvSpPr>
        <p:spPr>
          <a:xfrm>
            <a:off x="7255174" y="2057918"/>
            <a:ext cx="1280100" cy="441300"/>
          </a:xfrm>
          <a:prstGeom prst="rect">
            <a:avLst/>
          </a:prstGeom>
          <a:noFill/>
          <a:ln>
            <a:noFill/>
          </a:ln>
        </p:spPr>
      </p:sp>
      <p:sp>
        <p:nvSpPr>
          <p:cNvPr id="197" name="Google Shape;197;p18"/>
          <p:cNvSpPr/>
          <p:nvPr>
            <p:ph idx="23" type="pic"/>
          </p:nvPr>
        </p:nvSpPr>
        <p:spPr>
          <a:xfrm>
            <a:off x="7255174" y="2759255"/>
            <a:ext cx="1280100" cy="441300"/>
          </a:xfrm>
          <a:prstGeom prst="rect">
            <a:avLst/>
          </a:prstGeom>
          <a:noFill/>
          <a:ln>
            <a:noFill/>
          </a:ln>
        </p:spPr>
      </p:sp>
      <p:sp>
        <p:nvSpPr>
          <p:cNvPr id="198" name="Google Shape;198;p18"/>
          <p:cNvSpPr/>
          <p:nvPr>
            <p:ph idx="24" type="pic"/>
          </p:nvPr>
        </p:nvSpPr>
        <p:spPr>
          <a:xfrm>
            <a:off x="7255174" y="3460593"/>
            <a:ext cx="1280100" cy="441300"/>
          </a:xfrm>
          <a:prstGeom prst="rect">
            <a:avLst/>
          </a:prstGeom>
          <a:noFill/>
          <a:ln>
            <a:noFill/>
          </a:ln>
        </p:spPr>
      </p:sp>
      <p:sp>
        <p:nvSpPr>
          <p:cNvPr id="199" name="Google Shape;199;p18"/>
          <p:cNvSpPr/>
          <p:nvPr>
            <p:ph idx="25" type="pic"/>
          </p:nvPr>
        </p:nvSpPr>
        <p:spPr>
          <a:xfrm>
            <a:off x="644850" y="4173334"/>
            <a:ext cx="1280100" cy="441300"/>
          </a:xfrm>
          <a:prstGeom prst="rect">
            <a:avLst/>
          </a:prstGeom>
          <a:noFill/>
          <a:ln>
            <a:noFill/>
          </a:ln>
        </p:spPr>
      </p:sp>
      <p:sp>
        <p:nvSpPr>
          <p:cNvPr id="200" name="Google Shape;200;p18"/>
          <p:cNvSpPr/>
          <p:nvPr>
            <p:ph idx="26" type="pic"/>
          </p:nvPr>
        </p:nvSpPr>
        <p:spPr>
          <a:xfrm>
            <a:off x="2301858" y="4173334"/>
            <a:ext cx="1280100" cy="441300"/>
          </a:xfrm>
          <a:prstGeom prst="rect">
            <a:avLst/>
          </a:prstGeom>
          <a:noFill/>
          <a:ln>
            <a:noFill/>
          </a:ln>
        </p:spPr>
      </p:sp>
      <p:sp>
        <p:nvSpPr>
          <p:cNvPr id="201" name="Google Shape;201;p18"/>
          <p:cNvSpPr/>
          <p:nvPr>
            <p:ph idx="27" type="pic"/>
          </p:nvPr>
        </p:nvSpPr>
        <p:spPr>
          <a:xfrm>
            <a:off x="3958865" y="4173334"/>
            <a:ext cx="1280100" cy="441300"/>
          </a:xfrm>
          <a:prstGeom prst="rect">
            <a:avLst/>
          </a:prstGeom>
          <a:noFill/>
          <a:ln>
            <a:noFill/>
          </a:ln>
        </p:spPr>
      </p:sp>
      <p:sp>
        <p:nvSpPr>
          <p:cNvPr id="202" name="Google Shape;202;p18"/>
          <p:cNvSpPr/>
          <p:nvPr>
            <p:ph idx="28" type="pic"/>
          </p:nvPr>
        </p:nvSpPr>
        <p:spPr>
          <a:xfrm>
            <a:off x="5615873" y="4173334"/>
            <a:ext cx="1280100" cy="441300"/>
          </a:xfrm>
          <a:prstGeom prst="rect">
            <a:avLst/>
          </a:prstGeom>
          <a:noFill/>
          <a:ln>
            <a:noFill/>
          </a:ln>
        </p:spPr>
      </p:sp>
      <p:sp>
        <p:nvSpPr>
          <p:cNvPr id="203" name="Google Shape;203;p18"/>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204" name="Shape 204"/>
        <p:cNvGrpSpPr/>
        <p:nvPr/>
      </p:nvGrpSpPr>
      <p:grpSpPr>
        <a:xfrm>
          <a:off x="0" y="0"/>
          <a:ext cx="0" cy="0"/>
          <a:chOff x="0" y="0"/>
          <a:chExt cx="0" cy="0"/>
        </a:xfrm>
      </p:grpSpPr>
      <p:sp>
        <p:nvSpPr>
          <p:cNvPr id="205" name="Google Shape;205;p19"/>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06" name="Shape 206"/>
        <p:cNvGrpSpPr/>
        <p:nvPr/>
      </p:nvGrpSpPr>
      <p:grpSpPr>
        <a:xfrm>
          <a:off x="0" y="0"/>
          <a:ext cx="0" cy="0"/>
          <a:chOff x="0" y="0"/>
          <a:chExt cx="0" cy="0"/>
        </a:xfrm>
      </p:grpSpPr>
      <p:sp>
        <p:nvSpPr>
          <p:cNvPr id="207" name="Google Shape;207;p20"/>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rt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08" name="Google Shape;208;p20"/>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rtl="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14" name="Shape 14"/>
        <p:cNvGrpSpPr/>
        <p:nvPr/>
      </p:nvGrpSpPr>
      <p:grpSpPr>
        <a:xfrm>
          <a:off x="0" y="0"/>
          <a:ext cx="0" cy="0"/>
          <a:chOff x="0" y="0"/>
          <a:chExt cx="0" cy="0"/>
        </a:xfrm>
      </p:grpSpPr>
      <p:sp>
        <p:nvSpPr>
          <p:cNvPr id="15" name="Google Shape;15;p3"/>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6" name="Google Shape;16;p3"/>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9" name="Shape 209"/>
        <p:cNvGrpSpPr/>
        <p:nvPr/>
      </p:nvGrpSpPr>
      <p:grpSpPr>
        <a:xfrm>
          <a:off x="0" y="0"/>
          <a:ext cx="0" cy="0"/>
          <a:chOff x="0" y="0"/>
          <a:chExt cx="0" cy="0"/>
        </a:xfrm>
      </p:grpSpPr>
      <p:sp>
        <p:nvSpPr>
          <p:cNvPr id="210" name="Google Shape;2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1" name="Google Shape;211;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000"/>
              </a:spcBef>
              <a:spcAft>
                <a:spcPts val="0"/>
              </a:spcAft>
              <a:buSzPts val="1200"/>
              <a:buChar char="○"/>
              <a:defRPr/>
            </a:lvl2pPr>
            <a:lvl3pPr indent="-292100" lvl="2" marL="1371600" rtl="0">
              <a:spcBef>
                <a:spcPts val="1000"/>
              </a:spcBef>
              <a:spcAft>
                <a:spcPts val="0"/>
              </a:spcAft>
              <a:buSzPts val="1000"/>
              <a:buChar char="■"/>
              <a:defRPr/>
            </a:lvl3pPr>
            <a:lvl4pPr indent="-304800" lvl="3" marL="1828800" rtl="0">
              <a:spcBef>
                <a:spcPts val="1000"/>
              </a:spcBef>
              <a:spcAft>
                <a:spcPts val="0"/>
              </a:spcAft>
              <a:buSzPts val="1200"/>
              <a:buChar char="●"/>
              <a:defRPr/>
            </a:lvl4pPr>
            <a:lvl5pPr indent="-292100" lvl="4" marL="2286000" rtl="0">
              <a:spcBef>
                <a:spcPts val="1000"/>
              </a:spcBef>
              <a:spcAft>
                <a:spcPts val="0"/>
              </a:spcAft>
              <a:buSzPts val="1000"/>
              <a:buChar char="○"/>
              <a:defRPr/>
            </a:lvl5pPr>
            <a:lvl6pPr indent="-292100" lvl="5" marL="2743200" rtl="0">
              <a:spcBef>
                <a:spcPts val="1000"/>
              </a:spcBef>
              <a:spcAft>
                <a:spcPts val="0"/>
              </a:spcAft>
              <a:buSzPts val="1000"/>
              <a:buChar char="■"/>
              <a:defRPr/>
            </a:lvl6pPr>
            <a:lvl7pPr indent="-304800" lvl="6" marL="3200400" rtl="0">
              <a:spcBef>
                <a:spcPts val="1000"/>
              </a:spcBef>
              <a:spcAft>
                <a:spcPts val="0"/>
              </a:spcAft>
              <a:buSzPts val="1200"/>
              <a:buChar char="●"/>
              <a:defRPr/>
            </a:lvl7pPr>
            <a:lvl8pPr indent="-292100" lvl="7" marL="3657600" rtl="0">
              <a:spcBef>
                <a:spcPts val="1000"/>
              </a:spcBef>
              <a:spcAft>
                <a:spcPts val="0"/>
              </a:spcAft>
              <a:buSzPts val="1000"/>
              <a:buChar char="○"/>
              <a:defRPr/>
            </a:lvl8pPr>
            <a:lvl9pPr indent="-292100" lvl="8" marL="4114800" rtl="0">
              <a:spcBef>
                <a:spcPts val="1000"/>
              </a:spcBef>
              <a:spcAft>
                <a:spcPts val="1000"/>
              </a:spcAft>
              <a:buSzPts val="1000"/>
              <a:buChar char="■"/>
              <a:defRPr/>
            </a:lvl9pPr>
          </a:lstStyle>
          <a:p/>
        </p:txBody>
      </p:sp>
      <p:sp>
        <p:nvSpPr>
          <p:cNvPr id="212" name="Google Shape;21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219" name="Shape 219"/>
        <p:cNvGrpSpPr/>
        <p:nvPr/>
      </p:nvGrpSpPr>
      <p:grpSpPr>
        <a:xfrm>
          <a:off x="0" y="0"/>
          <a:ext cx="0" cy="0"/>
          <a:chOff x="0" y="0"/>
          <a:chExt cx="0" cy="0"/>
        </a:xfrm>
      </p:grpSpPr>
      <p:sp>
        <p:nvSpPr>
          <p:cNvPr id="220" name="Google Shape;220;p23"/>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1" name="Google Shape;221;p23"/>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222" name="Shape 222"/>
        <p:cNvGrpSpPr/>
        <p:nvPr/>
      </p:nvGrpSpPr>
      <p:grpSpPr>
        <a:xfrm>
          <a:off x="0" y="0"/>
          <a:ext cx="0" cy="0"/>
          <a:chOff x="0" y="0"/>
          <a:chExt cx="0" cy="0"/>
        </a:xfrm>
      </p:grpSpPr>
      <p:sp>
        <p:nvSpPr>
          <p:cNvPr id="223" name="Google Shape;223;p2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4" name="Google Shape;224;p24"/>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225" name="Shape 225"/>
        <p:cNvGrpSpPr/>
        <p:nvPr/>
      </p:nvGrpSpPr>
      <p:grpSpPr>
        <a:xfrm>
          <a:off x="0" y="0"/>
          <a:ext cx="0" cy="0"/>
          <a:chOff x="0" y="0"/>
          <a:chExt cx="0" cy="0"/>
        </a:xfrm>
      </p:grpSpPr>
      <p:sp>
        <p:nvSpPr>
          <p:cNvPr id="226" name="Google Shape;226;p25"/>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7" name="Google Shape;227;p25"/>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Char char="●"/>
              <a:defRPr b="1" sz="1200">
                <a:solidFill>
                  <a:schemeClr val="dk2"/>
                </a:solidFill>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228" name="Shape 22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229" name="Shape 229"/>
        <p:cNvGrpSpPr/>
        <p:nvPr/>
      </p:nvGrpSpPr>
      <p:grpSpPr>
        <a:xfrm>
          <a:off x="0" y="0"/>
          <a:ext cx="0" cy="0"/>
          <a:chOff x="0" y="0"/>
          <a:chExt cx="0" cy="0"/>
        </a:xfrm>
      </p:grpSpPr>
      <p:sp>
        <p:nvSpPr>
          <p:cNvPr id="230" name="Google Shape;230;p2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aphicFrame>
        <p:nvGraphicFramePr>
          <p:cNvPr id="231" name="Google Shape;231;p27"/>
          <p:cNvGraphicFramePr/>
          <p:nvPr/>
        </p:nvGraphicFramePr>
        <p:xfrm>
          <a:off x="1106275" y="1275925"/>
          <a:ext cx="3000000" cy="3000000"/>
        </p:xfrm>
        <a:graphic>
          <a:graphicData uri="http://schemas.openxmlformats.org/drawingml/2006/table">
            <a:tbl>
              <a:tblPr>
                <a:noFill/>
                <a:tableStyleId>{5FAE9308-2E20-4980-890E-6F60A75ACF2F}</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232" name="Google Shape;232;p27"/>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3" name="Google Shape;233;p27"/>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4" name="Google Shape;234;p27"/>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5" name="Google Shape;235;p27"/>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6" name="Google Shape;236;p27"/>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237" name="Shape 237"/>
        <p:cNvGrpSpPr/>
        <p:nvPr/>
      </p:nvGrpSpPr>
      <p:grpSpPr>
        <a:xfrm>
          <a:off x="0" y="0"/>
          <a:ext cx="0" cy="0"/>
          <a:chOff x="0" y="0"/>
          <a:chExt cx="0" cy="0"/>
        </a:xfrm>
      </p:grpSpPr>
      <p:sp>
        <p:nvSpPr>
          <p:cNvPr id="238" name="Google Shape;238;p2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text, screenshot&#10;&#10;Description automatically generated" id="239" name="Google Shape;239;p28"/>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240" name="Google Shape;240;p28"/>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241" name="Google Shape;241;p28"/>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242" name="Google Shape;242;p28"/>
          <p:cNvSpPr txBox="1"/>
          <p:nvPr/>
        </p:nvSpPr>
        <p:spPr>
          <a:xfrm>
            <a:off x="4741629" y="1370278"/>
            <a:ext cx="1577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243" name="Google Shape;243;p28"/>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244" name="Google Shape;244;p28"/>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245" name="Google Shape;245;p28"/>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246" name="Google Shape;246;p28"/>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247" name="Google Shape;247;p28"/>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248" name="Google Shape;248;p28"/>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249" name="Google Shape;249;p28"/>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0" name="Google Shape;250;p28"/>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1" name="Google Shape;251;p28"/>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2" name="Google Shape;252;p28"/>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 name="Google Shape;254;p28"/>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5" name="Google Shape;255;p28"/>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6" name="Google Shape;256;p28"/>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7" name="Google Shape;257;p28"/>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 name="Google Shape;258;p28"/>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9" name="Google Shape;259;p28"/>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0" name="Google Shape;260;p28"/>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1" name="Google Shape;261;p28"/>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a:spcBef>
                <a:spcPts val="0"/>
              </a:spcBef>
              <a:spcAft>
                <a:spcPts val="0"/>
              </a:spcAft>
              <a:buSzPts val="2300"/>
              <a:buNone/>
              <a:defRPr sz="2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2" name="Google Shape;262;p28"/>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3" name="Google Shape;263;p28"/>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264" name="Shape 264"/>
        <p:cNvGrpSpPr/>
        <p:nvPr/>
      </p:nvGrpSpPr>
      <p:grpSpPr>
        <a:xfrm>
          <a:off x="0" y="0"/>
          <a:ext cx="0" cy="0"/>
          <a:chOff x="0" y="0"/>
          <a:chExt cx="0" cy="0"/>
        </a:xfrm>
      </p:grpSpPr>
      <p:sp>
        <p:nvSpPr>
          <p:cNvPr id="265" name="Google Shape;265;p29"/>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66" name="Google Shape;266;p29"/>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267" name="Shape 267"/>
        <p:cNvGrpSpPr/>
        <p:nvPr/>
      </p:nvGrpSpPr>
      <p:grpSpPr>
        <a:xfrm>
          <a:off x="0" y="0"/>
          <a:ext cx="0" cy="0"/>
          <a:chOff x="0" y="0"/>
          <a:chExt cx="0" cy="0"/>
        </a:xfrm>
      </p:grpSpPr>
      <p:sp>
        <p:nvSpPr>
          <p:cNvPr id="268" name="Google Shape;268;p30"/>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69" name="Google Shape;269;p30"/>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270" name="Google Shape;270;p30"/>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spTree>
      <p:nvGrpSpPr>
        <p:cNvPr id="271" name="Shape 271"/>
        <p:cNvGrpSpPr/>
        <p:nvPr/>
      </p:nvGrpSpPr>
      <p:grpSpPr>
        <a:xfrm>
          <a:off x="0" y="0"/>
          <a:ext cx="0" cy="0"/>
          <a:chOff x="0" y="0"/>
          <a:chExt cx="0" cy="0"/>
        </a:xfrm>
      </p:grpSpPr>
      <p:pic>
        <p:nvPicPr>
          <p:cNvPr id="272" name="Google Shape;272;p31"/>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273" name="Google Shape;273;p31"/>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1"/>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5" name="Google Shape;275;p31"/>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17" name="Shape 17"/>
        <p:cNvGrpSpPr/>
        <p:nvPr/>
      </p:nvGrpSpPr>
      <p:grpSpPr>
        <a:xfrm>
          <a:off x="0" y="0"/>
          <a:ext cx="0" cy="0"/>
          <a:chOff x="0" y="0"/>
          <a:chExt cx="0" cy="0"/>
        </a:xfrm>
      </p:grpSpPr>
      <p:sp>
        <p:nvSpPr>
          <p:cNvPr id="18" name="Google Shape;18;p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9" name="Google Shape;19;p4"/>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Char char="●"/>
              <a:defRPr b="1" sz="1200">
                <a:solidFill>
                  <a:schemeClr val="dk2"/>
                </a:solidFill>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276" name="Shape 276"/>
        <p:cNvGrpSpPr/>
        <p:nvPr/>
      </p:nvGrpSpPr>
      <p:grpSpPr>
        <a:xfrm>
          <a:off x="0" y="0"/>
          <a:ext cx="0" cy="0"/>
          <a:chOff x="0" y="0"/>
          <a:chExt cx="0" cy="0"/>
        </a:xfrm>
      </p:grpSpPr>
      <p:sp>
        <p:nvSpPr>
          <p:cNvPr id="277" name="Google Shape;277;p32"/>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78" name="Google Shape;278;p32"/>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2"/>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280" name="Google Shape;280;p32"/>
          <p:cNvGrpSpPr/>
          <p:nvPr/>
        </p:nvGrpSpPr>
        <p:grpSpPr>
          <a:xfrm>
            <a:off x="772548" y="4746113"/>
            <a:ext cx="1977329" cy="106500"/>
            <a:chOff x="772548" y="4746113"/>
            <a:chExt cx="1977329" cy="106500"/>
          </a:xfrm>
        </p:grpSpPr>
        <p:sp>
          <p:nvSpPr>
            <p:cNvPr id="281" name="Google Shape;281;p32"/>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282" name="Google Shape;282;p32"/>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283" name="Google Shape;283;p32"/>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284" name="Shape 284"/>
        <p:cNvGrpSpPr/>
        <p:nvPr/>
      </p:nvGrpSpPr>
      <p:grpSpPr>
        <a:xfrm>
          <a:off x="0" y="0"/>
          <a:ext cx="0" cy="0"/>
          <a:chOff x="0" y="0"/>
          <a:chExt cx="0" cy="0"/>
        </a:xfrm>
      </p:grpSpPr>
      <p:sp>
        <p:nvSpPr>
          <p:cNvPr id="285" name="Google Shape;285;p33"/>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86" name="Google Shape;286;p33"/>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33"/>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288" name="Google Shape;288;p33"/>
          <p:cNvGrpSpPr/>
          <p:nvPr/>
        </p:nvGrpSpPr>
        <p:grpSpPr>
          <a:xfrm>
            <a:off x="772548" y="4746113"/>
            <a:ext cx="1977329" cy="106500"/>
            <a:chOff x="772548" y="4746113"/>
            <a:chExt cx="1977329" cy="106500"/>
          </a:xfrm>
        </p:grpSpPr>
        <p:sp>
          <p:nvSpPr>
            <p:cNvPr id="289" name="Google Shape;289;p33"/>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290" name="Google Shape;290;p33"/>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291" name="Google Shape;291;p33"/>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292" name="Google Shape;292;p33"/>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293" name="Google Shape;293;p33"/>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294" name="Google Shape;294;p33"/>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295" name="Shape 295"/>
        <p:cNvGrpSpPr/>
        <p:nvPr/>
      </p:nvGrpSpPr>
      <p:grpSpPr>
        <a:xfrm>
          <a:off x="0" y="0"/>
          <a:ext cx="0" cy="0"/>
          <a:chOff x="0" y="0"/>
          <a:chExt cx="0" cy="0"/>
        </a:xfrm>
      </p:grpSpPr>
      <p:sp>
        <p:nvSpPr>
          <p:cNvPr id="296" name="Google Shape;296;p34"/>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97" name="Google Shape;297;p34"/>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bg>
      <p:bgPr>
        <a:solidFill>
          <a:srgbClr val="EFEFEF"/>
        </a:solidFill>
      </p:bgPr>
    </p:bg>
    <p:spTree>
      <p:nvGrpSpPr>
        <p:cNvPr id="298" name="Shape 298"/>
        <p:cNvGrpSpPr/>
        <p:nvPr/>
      </p:nvGrpSpPr>
      <p:grpSpPr>
        <a:xfrm>
          <a:off x="0" y="0"/>
          <a:ext cx="0" cy="0"/>
          <a:chOff x="0" y="0"/>
          <a:chExt cx="0" cy="0"/>
        </a:xfrm>
      </p:grpSpPr>
      <p:pic>
        <p:nvPicPr>
          <p:cNvPr id="299" name="Google Shape;299;p35"/>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300" name="Google Shape;300;p35"/>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301" name="Google Shape;301;p35"/>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302" name="Google Shape;302;p35"/>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303" name="Google Shape;303;p35"/>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35"/>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309" name="Google Shape;309;p35"/>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310" name="Google Shape;310;p35"/>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311" name="Google Shape;311;p35"/>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312" name="Google Shape;312;p35"/>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313" name="Google Shape;313;p35"/>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314" name="Google Shape;314;p35"/>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315" name="Google Shape;315;p35"/>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316" name="Google Shape;316;p35"/>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317" name="Google Shape;317;p35"/>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318" name="Google Shape;318;p35"/>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5"/>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35"/>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325" name="Google Shape;325;p35"/>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326" name="Google Shape;326;p35"/>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327" name="Shape 327"/>
        <p:cNvGrpSpPr/>
        <p:nvPr/>
      </p:nvGrpSpPr>
      <p:grpSpPr>
        <a:xfrm>
          <a:off x="0" y="0"/>
          <a:ext cx="0" cy="0"/>
          <a:chOff x="0" y="0"/>
          <a:chExt cx="0" cy="0"/>
        </a:xfrm>
      </p:grpSpPr>
      <p:sp>
        <p:nvSpPr>
          <p:cNvPr id="328" name="Google Shape;328;p36"/>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9" name="Google Shape;329;p36"/>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330" name="Google Shape;330;p36"/>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331" name="Google Shape;331;p36"/>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332" name="Google Shape;332;p36"/>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333" name="Google Shape;333;p36"/>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334" name="Google Shape;334;p36"/>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335" name="Google Shape;335;p36"/>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336" name="Google Shape;336;p36"/>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337" name="Google Shape;337;p36"/>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6"/>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6"/>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6"/>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36"/>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342" name="Google Shape;342;p36"/>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343" name="Google Shape;343;p36"/>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36"/>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345" name="Google Shape;345;p36"/>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346" name="Google Shape;346;p36"/>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6"/>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350" name="Google Shape;350;p36"/>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351" name="Shape 351"/>
        <p:cNvGrpSpPr/>
        <p:nvPr/>
      </p:nvGrpSpPr>
      <p:grpSpPr>
        <a:xfrm>
          <a:off x="0" y="0"/>
          <a:ext cx="0" cy="0"/>
          <a:chOff x="0" y="0"/>
          <a:chExt cx="0" cy="0"/>
        </a:xfrm>
      </p:grpSpPr>
      <p:sp>
        <p:nvSpPr>
          <p:cNvPr id="352" name="Google Shape;352;p37"/>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53" name="Google Shape;353;p37"/>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4" name="Google Shape;354;p37"/>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5" name="Google Shape;355;p37"/>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56" name="Google Shape;356;p37"/>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57" name="Google Shape;357;p37"/>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8" name="Google Shape;358;p37"/>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59" name="Google Shape;359;p37"/>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60" name="Google Shape;360;p37"/>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61" name="Google Shape;361;p37"/>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62" name="Google Shape;362;p3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363" name="Shape 363"/>
        <p:cNvGrpSpPr/>
        <p:nvPr/>
      </p:nvGrpSpPr>
      <p:grpSpPr>
        <a:xfrm>
          <a:off x="0" y="0"/>
          <a:ext cx="0" cy="0"/>
          <a:chOff x="0" y="0"/>
          <a:chExt cx="0" cy="0"/>
        </a:xfrm>
      </p:grpSpPr>
      <p:sp>
        <p:nvSpPr>
          <p:cNvPr id="364" name="Google Shape;364;p38"/>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5" name="Google Shape;365;p38"/>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366" name="Google Shape;366;p38"/>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67" name="Google Shape;367;p38"/>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8"/>
          <p:cNvSpPr/>
          <p:nvPr>
            <p:ph idx="2" type="pic"/>
          </p:nvPr>
        </p:nvSpPr>
        <p:spPr>
          <a:xfrm>
            <a:off x="5284525" y="749625"/>
            <a:ext cx="2798100" cy="3369600"/>
          </a:xfrm>
          <a:prstGeom prst="roundRect">
            <a:avLst>
              <a:gd fmla="val 7957" name="adj"/>
            </a:avLst>
          </a:prstGeom>
          <a:noFill/>
          <a:ln>
            <a:noFill/>
          </a:ln>
        </p:spPr>
      </p:sp>
      <p:sp>
        <p:nvSpPr>
          <p:cNvPr id="369" name="Google Shape;369;p38"/>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100"/>
              <a:buNone/>
              <a:defRPr sz="11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370" name="Shape 370"/>
        <p:cNvGrpSpPr/>
        <p:nvPr/>
      </p:nvGrpSpPr>
      <p:grpSpPr>
        <a:xfrm>
          <a:off x="0" y="0"/>
          <a:ext cx="0" cy="0"/>
          <a:chOff x="0" y="0"/>
          <a:chExt cx="0" cy="0"/>
        </a:xfrm>
      </p:grpSpPr>
      <p:sp>
        <p:nvSpPr>
          <p:cNvPr id="371" name="Google Shape;371;p39"/>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2" name="Google Shape;372;p39"/>
          <p:cNvSpPr/>
          <p:nvPr>
            <p:ph idx="2" type="pic"/>
          </p:nvPr>
        </p:nvSpPr>
        <p:spPr>
          <a:xfrm>
            <a:off x="644850" y="1292822"/>
            <a:ext cx="1280100" cy="441300"/>
          </a:xfrm>
          <a:prstGeom prst="rect">
            <a:avLst/>
          </a:prstGeom>
          <a:noFill/>
          <a:ln>
            <a:noFill/>
          </a:ln>
        </p:spPr>
      </p:sp>
      <p:sp>
        <p:nvSpPr>
          <p:cNvPr id="373" name="Google Shape;373;p39"/>
          <p:cNvSpPr/>
          <p:nvPr>
            <p:ph idx="3" type="pic"/>
          </p:nvPr>
        </p:nvSpPr>
        <p:spPr>
          <a:xfrm>
            <a:off x="2301858" y="1292822"/>
            <a:ext cx="1280100" cy="441300"/>
          </a:xfrm>
          <a:prstGeom prst="rect">
            <a:avLst/>
          </a:prstGeom>
          <a:noFill/>
          <a:ln>
            <a:noFill/>
          </a:ln>
        </p:spPr>
      </p:sp>
      <p:sp>
        <p:nvSpPr>
          <p:cNvPr id="374" name="Google Shape;374;p39"/>
          <p:cNvSpPr/>
          <p:nvPr>
            <p:ph idx="4" type="pic"/>
          </p:nvPr>
        </p:nvSpPr>
        <p:spPr>
          <a:xfrm>
            <a:off x="3958865" y="1292822"/>
            <a:ext cx="1280100" cy="441300"/>
          </a:xfrm>
          <a:prstGeom prst="rect">
            <a:avLst/>
          </a:prstGeom>
          <a:noFill/>
          <a:ln>
            <a:noFill/>
          </a:ln>
        </p:spPr>
      </p:sp>
      <p:sp>
        <p:nvSpPr>
          <p:cNvPr id="375" name="Google Shape;375;p39"/>
          <p:cNvSpPr/>
          <p:nvPr>
            <p:ph idx="5" type="pic"/>
          </p:nvPr>
        </p:nvSpPr>
        <p:spPr>
          <a:xfrm>
            <a:off x="5615873" y="1292822"/>
            <a:ext cx="1280100" cy="441300"/>
          </a:xfrm>
          <a:prstGeom prst="rect">
            <a:avLst/>
          </a:prstGeom>
          <a:noFill/>
          <a:ln>
            <a:noFill/>
          </a:ln>
        </p:spPr>
      </p:sp>
      <p:sp>
        <p:nvSpPr>
          <p:cNvPr id="376" name="Google Shape;376;p39"/>
          <p:cNvSpPr/>
          <p:nvPr>
            <p:ph idx="6" type="pic"/>
          </p:nvPr>
        </p:nvSpPr>
        <p:spPr>
          <a:xfrm>
            <a:off x="644850" y="2057918"/>
            <a:ext cx="1280100" cy="441300"/>
          </a:xfrm>
          <a:prstGeom prst="rect">
            <a:avLst/>
          </a:prstGeom>
          <a:noFill/>
          <a:ln>
            <a:noFill/>
          </a:ln>
        </p:spPr>
      </p:sp>
      <p:sp>
        <p:nvSpPr>
          <p:cNvPr id="377" name="Google Shape;377;p39"/>
          <p:cNvSpPr/>
          <p:nvPr>
            <p:ph idx="7" type="pic"/>
          </p:nvPr>
        </p:nvSpPr>
        <p:spPr>
          <a:xfrm>
            <a:off x="2301858" y="2057918"/>
            <a:ext cx="1280100" cy="441300"/>
          </a:xfrm>
          <a:prstGeom prst="rect">
            <a:avLst/>
          </a:prstGeom>
          <a:noFill/>
          <a:ln>
            <a:noFill/>
          </a:ln>
        </p:spPr>
      </p:sp>
      <p:sp>
        <p:nvSpPr>
          <p:cNvPr id="378" name="Google Shape;378;p39"/>
          <p:cNvSpPr/>
          <p:nvPr>
            <p:ph idx="8" type="pic"/>
          </p:nvPr>
        </p:nvSpPr>
        <p:spPr>
          <a:xfrm>
            <a:off x="3958865" y="2057918"/>
            <a:ext cx="1280100" cy="441300"/>
          </a:xfrm>
          <a:prstGeom prst="rect">
            <a:avLst/>
          </a:prstGeom>
          <a:noFill/>
          <a:ln>
            <a:noFill/>
          </a:ln>
        </p:spPr>
      </p:sp>
      <p:sp>
        <p:nvSpPr>
          <p:cNvPr id="379" name="Google Shape;379;p39"/>
          <p:cNvSpPr/>
          <p:nvPr>
            <p:ph idx="9" type="pic"/>
          </p:nvPr>
        </p:nvSpPr>
        <p:spPr>
          <a:xfrm>
            <a:off x="5615873" y="2057918"/>
            <a:ext cx="1280100" cy="441300"/>
          </a:xfrm>
          <a:prstGeom prst="rect">
            <a:avLst/>
          </a:prstGeom>
          <a:noFill/>
          <a:ln>
            <a:noFill/>
          </a:ln>
        </p:spPr>
      </p:sp>
      <p:sp>
        <p:nvSpPr>
          <p:cNvPr id="380" name="Google Shape;380;p39"/>
          <p:cNvSpPr/>
          <p:nvPr>
            <p:ph idx="13" type="pic"/>
          </p:nvPr>
        </p:nvSpPr>
        <p:spPr>
          <a:xfrm>
            <a:off x="644850" y="2759255"/>
            <a:ext cx="1280100" cy="441300"/>
          </a:xfrm>
          <a:prstGeom prst="rect">
            <a:avLst/>
          </a:prstGeom>
          <a:noFill/>
          <a:ln>
            <a:noFill/>
          </a:ln>
        </p:spPr>
      </p:sp>
      <p:sp>
        <p:nvSpPr>
          <p:cNvPr id="381" name="Google Shape;381;p39"/>
          <p:cNvSpPr/>
          <p:nvPr>
            <p:ph idx="14" type="pic"/>
          </p:nvPr>
        </p:nvSpPr>
        <p:spPr>
          <a:xfrm>
            <a:off x="2301858" y="2759255"/>
            <a:ext cx="1280100" cy="441300"/>
          </a:xfrm>
          <a:prstGeom prst="rect">
            <a:avLst/>
          </a:prstGeom>
          <a:noFill/>
          <a:ln>
            <a:noFill/>
          </a:ln>
        </p:spPr>
      </p:sp>
      <p:sp>
        <p:nvSpPr>
          <p:cNvPr id="382" name="Google Shape;382;p39"/>
          <p:cNvSpPr/>
          <p:nvPr>
            <p:ph idx="15" type="pic"/>
          </p:nvPr>
        </p:nvSpPr>
        <p:spPr>
          <a:xfrm>
            <a:off x="3958865" y="2759255"/>
            <a:ext cx="1280100" cy="441300"/>
          </a:xfrm>
          <a:prstGeom prst="rect">
            <a:avLst/>
          </a:prstGeom>
          <a:noFill/>
          <a:ln>
            <a:noFill/>
          </a:ln>
        </p:spPr>
      </p:sp>
      <p:sp>
        <p:nvSpPr>
          <p:cNvPr id="383" name="Google Shape;383;p39"/>
          <p:cNvSpPr/>
          <p:nvPr>
            <p:ph idx="16" type="pic"/>
          </p:nvPr>
        </p:nvSpPr>
        <p:spPr>
          <a:xfrm>
            <a:off x="5615873" y="2759255"/>
            <a:ext cx="1280100" cy="441300"/>
          </a:xfrm>
          <a:prstGeom prst="rect">
            <a:avLst/>
          </a:prstGeom>
          <a:noFill/>
          <a:ln>
            <a:noFill/>
          </a:ln>
        </p:spPr>
      </p:sp>
      <p:sp>
        <p:nvSpPr>
          <p:cNvPr id="384" name="Google Shape;384;p39"/>
          <p:cNvSpPr/>
          <p:nvPr>
            <p:ph idx="17" type="pic"/>
          </p:nvPr>
        </p:nvSpPr>
        <p:spPr>
          <a:xfrm>
            <a:off x="644850" y="3460593"/>
            <a:ext cx="1280100" cy="441300"/>
          </a:xfrm>
          <a:prstGeom prst="rect">
            <a:avLst/>
          </a:prstGeom>
          <a:noFill/>
          <a:ln>
            <a:noFill/>
          </a:ln>
        </p:spPr>
      </p:sp>
      <p:sp>
        <p:nvSpPr>
          <p:cNvPr id="385" name="Google Shape;385;p39"/>
          <p:cNvSpPr/>
          <p:nvPr>
            <p:ph idx="18" type="pic"/>
          </p:nvPr>
        </p:nvSpPr>
        <p:spPr>
          <a:xfrm>
            <a:off x="2301858" y="3460593"/>
            <a:ext cx="1280100" cy="441300"/>
          </a:xfrm>
          <a:prstGeom prst="rect">
            <a:avLst/>
          </a:prstGeom>
          <a:noFill/>
          <a:ln>
            <a:noFill/>
          </a:ln>
        </p:spPr>
      </p:sp>
      <p:sp>
        <p:nvSpPr>
          <p:cNvPr id="386" name="Google Shape;386;p39"/>
          <p:cNvSpPr/>
          <p:nvPr>
            <p:ph idx="19" type="pic"/>
          </p:nvPr>
        </p:nvSpPr>
        <p:spPr>
          <a:xfrm>
            <a:off x="3958865" y="3460593"/>
            <a:ext cx="1280100" cy="441300"/>
          </a:xfrm>
          <a:prstGeom prst="rect">
            <a:avLst/>
          </a:prstGeom>
          <a:noFill/>
          <a:ln>
            <a:noFill/>
          </a:ln>
        </p:spPr>
      </p:sp>
      <p:sp>
        <p:nvSpPr>
          <p:cNvPr id="387" name="Google Shape;387;p39"/>
          <p:cNvSpPr/>
          <p:nvPr>
            <p:ph idx="20" type="pic"/>
          </p:nvPr>
        </p:nvSpPr>
        <p:spPr>
          <a:xfrm>
            <a:off x="5615873" y="3460593"/>
            <a:ext cx="1280100" cy="441300"/>
          </a:xfrm>
          <a:prstGeom prst="rect">
            <a:avLst/>
          </a:prstGeom>
          <a:noFill/>
          <a:ln>
            <a:noFill/>
          </a:ln>
        </p:spPr>
      </p:sp>
      <p:sp>
        <p:nvSpPr>
          <p:cNvPr id="388" name="Google Shape;388;p39"/>
          <p:cNvSpPr/>
          <p:nvPr>
            <p:ph idx="21" type="pic"/>
          </p:nvPr>
        </p:nvSpPr>
        <p:spPr>
          <a:xfrm>
            <a:off x="7255174" y="1292822"/>
            <a:ext cx="1280100" cy="441300"/>
          </a:xfrm>
          <a:prstGeom prst="rect">
            <a:avLst/>
          </a:prstGeom>
          <a:noFill/>
          <a:ln>
            <a:noFill/>
          </a:ln>
        </p:spPr>
      </p:sp>
      <p:sp>
        <p:nvSpPr>
          <p:cNvPr id="389" name="Google Shape;389;p39"/>
          <p:cNvSpPr/>
          <p:nvPr>
            <p:ph idx="22" type="pic"/>
          </p:nvPr>
        </p:nvSpPr>
        <p:spPr>
          <a:xfrm>
            <a:off x="7255174" y="2057918"/>
            <a:ext cx="1280100" cy="441300"/>
          </a:xfrm>
          <a:prstGeom prst="rect">
            <a:avLst/>
          </a:prstGeom>
          <a:noFill/>
          <a:ln>
            <a:noFill/>
          </a:ln>
        </p:spPr>
      </p:sp>
      <p:sp>
        <p:nvSpPr>
          <p:cNvPr id="390" name="Google Shape;390;p39"/>
          <p:cNvSpPr/>
          <p:nvPr>
            <p:ph idx="23" type="pic"/>
          </p:nvPr>
        </p:nvSpPr>
        <p:spPr>
          <a:xfrm>
            <a:off x="7255174" y="2759255"/>
            <a:ext cx="1280100" cy="441300"/>
          </a:xfrm>
          <a:prstGeom prst="rect">
            <a:avLst/>
          </a:prstGeom>
          <a:noFill/>
          <a:ln>
            <a:noFill/>
          </a:ln>
        </p:spPr>
      </p:sp>
      <p:sp>
        <p:nvSpPr>
          <p:cNvPr id="391" name="Google Shape;391;p39"/>
          <p:cNvSpPr/>
          <p:nvPr>
            <p:ph idx="24" type="pic"/>
          </p:nvPr>
        </p:nvSpPr>
        <p:spPr>
          <a:xfrm>
            <a:off x="7255174" y="3460593"/>
            <a:ext cx="1280100" cy="441300"/>
          </a:xfrm>
          <a:prstGeom prst="rect">
            <a:avLst/>
          </a:prstGeom>
          <a:noFill/>
          <a:ln>
            <a:noFill/>
          </a:ln>
        </p:spPr>
      </p:sp>
      <p:sp>
        <p:nvSpPr>
          <p:cNvPr id="392" name="Google Shape;392;p39"/>
          <p:cNvSpPr/>
          <p:nvPr>
            <p:ph idx="25" type="pic"/>
          </p:nvPr>
        </p:nvSpPr>
        <p:spPr>
          <a:xfrm>
            <a:off x="644850" y="4173334"/>
            <a:ext cx="1280100" cy="441300"/>
          </a:xfrm>
          <a:prstGeom prst="rect">
            <a:avLst/>
          </a:prstGeom>
          <a:noFill/>
          <a:ln>
            <a:noFill/>
          </a:ln>
        </p:spPr>
      </p:sp>
      <p:sp>
        <p:nvSpPr>
          <p:cNvPr id="393" name="Google Shape;393;p39"/>
          <p:cNvSpPr/>
          <p:nvPr>
            <p:ph idx="26" type="pic"/>
          </p:nvPr>
        </p:nvSpPr>
        <p:spPr>
          <a:xfrm>
            <a:off x="2301858" y="4173334"/>
            <a:ext cx="1280100" cy="441300"/>
          </a:xfrm>
          <a:prstGeom prst="rect">
            <a:avLst/>
          </a:prstGeom>
          <a:noFill/>
          <a:ln>
            <a:noFill/>
          </a:ln>
        </p:spPr>
      </p:sp>
      <p:sp>
        <p:nvSpPr>
          <p:cNvPr id="394" name="Google Shape;394;p39"/>
          <p:cNvSpPr/>
          <p:nvPr>
            <p:ph idx="27" type="pic"/>
          </p:nvPr>
        </p:nvSpPr>
        <p:spPr>
          <a:xfrm>
            <a:off x="3958865" y="4173334"/>
            <a:ext cx="1280100" cy="441300"/>
          </a:xfrm>
          <a:prstGeom prst="rect">
            <a:avLst/>
          </a:prstGeom>
          <a:noFill/>
          <a:ln>
            <a:noFill/>
          </a:ln>
        </p:spPr>
      </p:sp>
      <p:sp>
        <p:nvSpPr>
          <p:cNvPr id="395" name="Google Shape;395;p39"/>
          <p:cNvSpPr/>
          <p:nvPr>
            <p:ph idx="28" type="pic"/>
          </p:nvPr>
        </p:nvSpPr>
        <p:spPr>
          <a:xfrm>
            <a:off x="5615873" y="4173334"/>
            <a:ext cx="1280100" cy="441300"/>
          </a:xfrm>
          <a:prstGeom prst="rect">
            <a:avLst/>
          </a:prstGeom>
          <a:noFill/>
          <a:ln>
            <a:noFill/>
          </a:ln>
        </p:spPr>
      </p:sp>
      <p:sp>
        <p:nvSpPr>
          <p:cNvPr id="396" name="Google Shape;396;p39"/>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397" name="Shape 397"/>
        <p:cNvGrpSpPr/>
        <p:nvPr/>
      </p:nvGrpSpPr>
      <p:grpSpPr>
        <a:xfrm>
          <a:off x="0" y="0"/>
          <a:ext cx="0" cy="0"/>
          <a:chOff x="0" y="0"/>
          <a:chExt cx="0" cy="0"/>
        </a:xfrm>
      </p:grpSpPr>
      <p:sp>
        <p:nvSpPr>
          <p:cNvPr id="398" name="Google Shape;398;p40"/>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99" name="Shape 399"/>
        <p:cNvGrpSpPr/>
        <p:nvPr/>
      </p:nvGrpSpPr>
      <p:grpSpPr>
        <a:xfrm>
          <a:off x="0" y="0"/>
          <a:ext cx="0" cy="0"/>
          <a:chOff x="0" y="0"/>
          <a:chExt cx="0" cy="0"/>
        </a:xfrm>
      </p:grpSpPr>
      <p:sp>
        <p:nvSpPr>
          <p:cNvPr id="400" name="Google Shape;400;p41"/>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401" name="Google Shape;401;p41"/>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20" name="Shape 2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2" name="Shape 402"/>
        <p:cNvGrpSpPr/>
        <p:nvPr/>
      </p:nvGrpSpPr>
      <p:grpSpPr>
        <a:xfrm>
          <a:off x="0" y="0"/>
          <a:ext cx="0" cy="0"/>
          <a:chOff x="0" y="0"/>
          <a:chExt cx="0" cy="0"/>
        </a:xfrm>
      </p:grpSpPr>
      <p:sp>
        <p:nvSpPr>
          <p:cNvPr id="403" name="Google Shape;40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4" name="Google Shape;404;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000"/>
              </a:spcBef>
              <a:spcAft>
                <a:spcPts val="0"/>
              </a:spcAft>
              <a:buSzPts val="1200"/>
              <a:buChar char="○"/>
              <a:defRPr/>
            </a:lvl2pPr>
            <a:lvl3pPr indent="-292100" lvl="2" marL="1371600">
              <a:spcBef>
                <a:spcPts val="1000"/>
              </a:spcBef>
              <a:spcAft>
                <a:spcPts val="0"/>
              </a:spcAft>
              <a:buSzPts val="1000"/>
              <a:buChar char="■"/>
              <a:defRPr/>
            </a:lvl3pPr>
            <a:lvl4pPr indent="-304800" lvl="3" marL="1828800">
              <a:spcBef>
                <a:spcPts val="1000"/>
              </a:spcBef>
              <a:spcAft>
                <a:spcPts val="0"/>
              </a:spcAft>
              <a:buSzPts val="1200"/>
              <a:buChar char="●"/>
              <a:defRPr/>
            </a:lvl4pPr>
            <a:lvl5pPr indent="-292100" lvl="4" marL="2286000">
              <a:spcBef>
                <a:spcPts val="1000"/>
              </a:spcBef>
              <a:spcAft>
                <a:spcPts val="0"/>
              </a:spcAft>
              <a:buSzPts val="1000"/>
              <a:buChar char="○"/>
              <a:defRPr/>
            </a:lvl5pPr>
            <a:lvl6pPr indent="-292100" lvl="5" marL="2743200">
              <a:spcBef>
                <a:spcPts val="1000"/>
              </a:spcBef>
              <a:spcAft>
                <a:spcPts val="0"/>
              </a:spcAft>
              <a:buSzPts val="1000"/>
              <a:buChar char="■"/>
              <a:defRPr/>
            </a:lvl6pPr>
            <a:lvl7pPr indent="-304800" lvl="6" marL="3200400">
              <a:spcBef>
                <a:spcPts val="1000"/>
              </a:spcBef>
              <a:spcAft>
                <a:spcPts val="0"/>
              </a:spcAft>
              <a:buSzPts val="1200"/>
              <a:buChar char="●"/>
              <a:defRPr/>
            </a:lvl7pPr>
            <a:lvl8pPr indent="-292100" lvl="7" marL="3657600">
              <a:spcBef>
                <a:spcPts val="1000"/>
              </a:spcBef>
              <a:spcAft>
                <a:spcPts val="0"/>
              </a:spcAft>
              <a:buSzPts val="1000"/>
              <a:buChar char="○"/>
              <a:defRPr/>
            </a:lvl8pPr>
            <a:lvl9pPr indent="-292100" lvl="8" marL="4114800">
              <a:spcBef>
                <a:spcPts val="1000"/>
              </a:spcBef>
              <a:spcAft>
                <a:spcPts val="1000"/>
              </a:spcAft>
              <a:buSzPts val="1000"/>
              <a:buChar char="■"/>
              <a:defRPr/>
            </a:lvl9pPr>
          </a:lstStyle>
          <a:p/>
        </p:txBody>
      </p:sp>
      <p:sp>
        <p:nvSpPr>
          <p:cNvPr id="405" name="Google Shape;40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20">
  <p:cSld name="BLANK_21">
    <p:spTree>
      <p:nvGrpSpPr>
        <p:cNvPr id="406" name="Shape 406"/>
        <p:cNvGrpSpPr/>
        <p:nvPr/>
      </p:nvGrpSpPr>
      <p:grpSpPr>
        <a:xfrm>
          <a:off x="0" y="0"/>
          <a:ext cx="0" cy="0"/>
          <a:chOff x="0" y="0"/>
          <a:chExt cx="0" cy="0"/>
        </a:xfrm>
      </p:grpSpPr>
      <p:sp>
        <p:nvSpPr>
          <p:cNvPr id="407" name="Google Shape;407;p43"/>
          <p:cNvSpPr txBox="1"/>
          <p:nvPr>
            <p:ph type="title"/>
          </p:nvPr>
        </p:nvSpPr>
        <p:spPr>
          <a:xfrm>
            <a:off x="387900" y="595638"/>
            <a:ext cx="8520600" cy="572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2000"/>
              <a:buNone/>
              <a:defRPr b="1" sz="2000">
                <a:solidFill>
                  <a:schemeClr val="dk1"/>
                </a:solidFill>
              </a:defRPr>
            </a:lvl1pPr>
            <a:lvl2pPr lvl="1">
              <a:spcBef>
                <a:spcPts val="500"/>
              </a:spcBef>
              <a:spcAft>
                <a:spcPts val="0"/>
              </a:spcAft>
              <a:buClr>
                <a:schemeClr val="dk1"/>
              </a:buClr>
              <a:buSzPts val="2000"/>
              <a:buNone/>
              <a:defRPr b="1" sz="2000">
                <a:solidFill>
                  <a:schemeClr val="dk1"/>
                </a:solidFill>
              </a:defRPr>
            </a:lvl2pPr>
            <a:lvl3pPr lvl="2">
              <a:spcBef>
                <a:spcPts val="500"/>
              </a:spcBef>
              <a:spcAft>
                <a:spcPts val="0"/>
              </a:spcAft>
              <a:buClr>
                <a:schemeClr val="dk1"/>
              </a:buClr>
              <a:buSzPts val="2000"/>
              <a:buNone/>
              <a:defRPr b="1" sz="2000">
                <a:solidFill>
                  <a:schemeClr val="dk1"/>
                </a:solidFill>
              </a:defRPr>
            </a:lvl3pPr>
            <a:lvl4pPr lvl="3">
              <a:spcBef>
                <a:spcPts val="500"/>
              </a:spcBef>
              <a:spcAft>
                <a:spcPts val="0"/>
              </a:spcAft>
              <a:buClr>
                <a:schemeClr val="dk1"/>
              </a:buClr>
              <a:buSzPts val="2000"/>
              <a:buNone/>
              <a:defRPr b="1" sz="2000">
                <a:solidFill>
                  <a:schemeClr val="dk1"/>
                </a:solidFill>
              </a:defRPr>
            </a:lvl4pPr>
            <a:lvl5pPr lvl="4">
              <a:spcBef>
                <a:spcPts val="500"/>
              </a:spcBef>
              <a:spcAft>
                <a:spcPts val="0"/>
              </a:spcAft>
              <a:buClr>
                <a:schemeClr val="dk1"/>
              </a:buClr>
              <a:buSzPts val="2000"/>
              <a:buNone/>
              <a:defRPr b="1" sz="2000">
                <a:solidFill>
                  <a:schemeClr val="dk1"/>
                </a:solidFill>
              </a:defRPr>
            </a:lvl5pPr>
            <a:lvl6pPr lvl="5">
              <a:spcBef>
                <a:spcPts val="500"/>
              </a:spcBef>
              <a:spcAft>
                <a:spcPts val="0"/>
              </a:spcAft>
              <a:buClr>
                <a:schemeClr val="dk1"/>
              </a:buClr>
              <a:buSzPts val="2000"/>
              <a:buNone/>
              <a:defRPr b="1" sz="2000">
                <a:solidFill>
                  <a:schemeClr val="dk1"/>
                </a:solidFill>
              </a:defRPr>
            </a:lvl6pPr>
            <a:lvl7pPr lvl="6">
              <a:spcBef>
                <a:spcPts val="500"/>
              </a:spcBef>
              <a:spcAft>
                <a:spcPts val="0"/>
              </a:spcAft>
              <a:buClr>
                <a:schemeClr val="dk1"/>
              </a:buClr>
              <a:buSzPts val="2000"/>
              <a:buNone/>
              <a:defRPr b="1" sz="2000">
                <a:solidFill>
                  <a:schemeClr val="dk1"/>
                </a:solidFill>
              </a:defRPr>
            </a:lvl7pPr>
            <a:lvl8pPr lvl="7">
              <a:spcBef>
                <a:spcPts val="500"/>
              </a:spcBef>
              <a:spcAft>
                <a:spcPts val="0"/>
              </a:spcAft>
              <a:buClr>
                <a:schemeClr val="dk1"/>
              </a:buClr>
              <a:buSzPts val="2000"/>
              <a:buNone/>
              <a:defRPr b="1" sz="2000">
                <a:solidFill>
                  <a:schemeClr val="dk1"/>
                </a:solidFill>
              </a:defRPr>
            </a:lvl8pPr>
            <a:lvl9pPr lvl="8">
              <a:spcBef>
                <a:spcPts val="500"/>
              </a:spcBef>
              <a:spcAft>
                <a:spcPts val="500"/>
              </a:spcAft>
              <a:buClr>
                <a:schemeClr val="dk1"/>
              </a:buClr>
              <a:buSzPts val="2000"/>
              <a:buNone/>
              <a:defRPr b="1" sz="2000">
                <a:solidFill>
                  <a:schemeClr val="dk1"/>
                </a:solidFill>
              </a:defRPr>
            </a:lvl9pPr>
          </a:lstStyle>
          <a:p/>
        </p:txBody>
      </p:sp>
      <p:sp>
        <p:nvSpPr>
          <p:cNvPr id="408" name="Google Shape;408;p43"/>
          <p:cNvSpPr txBox="1"/>
          <p:nvPr>
            <p:ph idx="1" type="body"/>
          </p:nvPr>
        </p:nvSpPr>
        <p:spPr>
          <a:xfrm>
            <a:off x="387900" y="1168350"/>
            <a:ext cx="3717900" cy="3416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dk2"/>
              </a:buClr>
              <a:buSzPts val="1000"/>
              <a:buFont typeface="Inter"/>
              <a:buChar char="●"/>
              <a:defRPr sz="10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2100" lvl="3" marL="18288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2100" lvl="6" marL="3200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9" name="Shape 409"/>
        <p:cNvGrpSpPr/>
        <p:nvPr/>
      </p:nvGrpSpPr>
      <p:grpSpPr>
        <a:xfrm>
          <a:off x="0" y="0"/>
          <a:ext cx="0" cy="0"/>
          <a:chOff x="0" y="0"/>
          <a:chExt cx="0" cy="0"/>
        </a:xfrm>
      </p:grpSpPr>
      <p:sp>
        <p:nvSpPr>
          <p:cNvPr id="410" name="Google Shape;410;p4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11" name="Google Shape;411;p4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2" name="Google Shape;41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419" name="Shape 419"/>
        <p:cNvGrpSpPr/>
        <p:nvPr/>
      </p:nvGrpSpPr>
      <p:grpSpPr>
        <a:xfrm>
          <a:off x="0" y="0"/>
          <a:ext cx="0" cy="0"/>
          <a:chOff x="0" y="0"/>
          <a:chExt cx="0" cy="0"/>
        </a:xfrm>
      </p:grpSpPr>
      <p:sp>
        <p:nvSpPr>
          <p:cNvPr id="420" name="Google Shape;420;p4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1" name="Google Shape;421;p46"/>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422" name="Shape 422"/>
        <p:cNvGrpSpPr/>
        <p:nvPr/>
      </p:nvGrpSpPr>
      <p:grpSpPr>
        <a:xfrm>
          <a:off x="0" y="0"/>
          <a:ext cx="0" cy="0"/>
          <a:chOff x="0" y="0"/>
          <a:chExt cx="0" cy="0"/>
        </a:xfrm>
      </p:grpSpPr>
      <p:sp>
        <p:nvSpPr>
          <p:cNvPr id="423" name="Google Shape;423;p4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4" name="Google Shape;424;p47"/>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425" name="Shape 425"/>
        <p:cNvGrpSpPr/>
        <p:nvPr/>
      </p:nvGrpSpPr>
      <p:grpSpPr>
        <a:xfrm>
          <a:off x="0" y="0"/>
          <a:ext cx="0" cy="0"/>
          <a:chOff x="0" y="0"/>
          <a:chExt cx="0" cy="0"/>
        </a:xfrm>
      </p:grpSpPr>
      <p:sp>
        <p:nvSpPr>
          <p:cNvPr id="426" name="Google Shape;426;p4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7" name="Google Shape;427;p48"/>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Char char="●"/>
              <a:defRPr b="1" sz="1200">
                <a:solidFill>
                  <a:schemeClr val="dk2"/>
                </a:solidFill>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428" name="Shape 42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429" name="Shape 429"/>
        <p:cNvGrpSpPr/>
        <p:nvPr/>
      </p:nvGrpSpPr>
      <p:grpSpPr>
        <a:xfrm>
          <a:off x="0" y="0"/>
          <a:ext cx="0" cy="0"/>
          <a:chOff x="0" y="0"/>
          <a:chExt cx="0" cy="0"/>
        </a:xfrm>
      </p:grpSpPr>
      <p:sp>
        <p:nvSpPr>
          <p:cNvPr id="430" name="Google Shape;430;p5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431" name="Google Shape;431;p50"/>
          <p:cNvGrpSpPr/>
          <p:nvPr/>
        </p:nvGrpSpPr>
        <p:grpSpPr>
          <a:xfrm>
            <a:off x="644883" y="1441217"/>
            <a:ext cx="268500" cy="338700"/>
            <a:chOff x="428767" y="1447117"/>
            <a:chExt cx="268500" cy="338700"/>
          </a:xfrm>
        </p:grpSpPr>
        <p:sp>
          <p:nvSpPr>
            <p:cNvPr id="432" name="Google Shape;432;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1</a:t>
              </a:r>
              <a:endParaRPr b="1" i="0" sz="1000" u="none" cap="none" strike="noStrike">
                <a:solidFill>
                  <a:srgbClr val="FFFFFF"/>
                </a:solidFill>
                <a:latin typeface="Arial"/>
                <a:ea typeface="Arial"/>
                <a:cs typeface="Arial"/>
                <a:sym typeface="Arial"/>
              </a:endParaRPr>
            </a:p>
          </p:txBody>
        </p:sp>
      </p:grpSp>
      <p:grpSp>
        <p:nvGrpSpPr>
          <p:cNvPr id="434" name="Google Shape;434;p50"/>
          <p:cNvGrpSpPr/>
          <p:nvPr/>
        </p:nvGrpSpPr>
        <p:grpSpPr>
          <a:xfrm>
            <a:off x="644883" y="2107355"/>
            <a:ext cx="268500" cy="338700"/>
            <a:chOff x="428767" y="1447117"/>
            <a:chExt cx="268500" cy="338700"/>
          </a:xfrm>
        </p:grpSpPr>
        <p:sp>
          <p:nvSpPr>
            <p:cNvPr id="435" name="Google Shape;435;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2</a:t>
              </a:r>
              <a:endParaRPr b="1" i="0" sz="1000" u="none" cap="none" strike="noStrike">
                <a:solidFill>
                  <a:srgbClr val="FFFFFF"/>
                </a:solidFill>
                <a:latin typeface="Arial"/>
                <a:ea typeface="Arial"/>
                <a:cs typeface="Arial"/>
                <a:sym typeface="Arial"/>
              </a:endParaRPr>
            </a:p>
          </p:txBody>
        </p:sp>
      </p:grpSp>
      <p:grpSp>
        <p:nvGrpSpPr>
          <p:cNvPr id="437" name="Google Shape;437;p50"/>
          <p:cNvGrpSpPr/>
          <p:nvPr/>
        </p:nvGrpSpPr>
        <p:grpSpPr>
          <a:xfrm>
            <a:off x="644883" y="2773494"/>
            <a:ext cx="268500" cy="338700"/>
            <a:chOff x="428767" y="1447117"/>
            <a:chExt cx="268500" cy="338700"/>
          </a:xfrm>
        </p:grpSpPr>
        <p:sp>
          <p:nvSpPr>
            <p:cNvPr id="438" name="Google Shape;438;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3</a:t>
              </a:r>
              <a:endParaRPr b="1" i="0" sz="1000" u="none" cap="none" strike="noStrike">
                <a:solidFill>
                  <a:srgbClr val="FFFFFF"/>
                </a:solidFill>
                <a:latin typeface="Arial"/>
                <a:ea typeface="Arial"/>
                <a:cs typeface="Arial"/>
                <a:sym typeface="Arial"/>
              </a:endParaRPr>
            </a:p>
          </p:txBody>
        </p:sp>
      </p:grpSp>
      <p:grpSp>
        <p:nvGrpSpPr>
          <p:cNvPr id="440" name="Google Shape;440;p50"/>
          <p:cNvGrpSpPr/>
          <p:nvPr/>
        </p:nvGrpSpPr>
        <p:grpSpPr>
          <a:xfrm>
            <a:off x="644883" y="3439632"/>
            <a:ext cx="268500" cy="338700"/>
            <a:chOff x="428767" y="1447117"/>
            <a:chExt cx="268500" cy="338700"/>
          </a:xfrm>
        </p:grpSpPr>
        <p:sp>
          <p:nvSpPr>
            <p:cNvPr id="441" name="Google Shape;441;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4</a:t>
              </a:r>
              <a:endParaRPr b="1" i="0" sz="1000" u="none" cap="none" strike="noStrike">
                <a:solidFill>
                  <a:srgbClr val="FFFFFF"/>
                </a:solidFill>
                <a:latin typeface="Arial"/>
                <a:ea typeface="Arial"/>
                <a:cs typeface="Arial"/>
                <a:sym typeface="Arial"/>
              </a:endParaRPr>
            </a:p>
          </p:txBody>
        </p:sp>
      </p:grpSp>
      <p:grpSp>
        <p:nvGrpSpPr>
          <p:cNvPr id="443" name="Google Shape;443;p50"/>
          <p:cNvGrpSpPr/>
          <p:nvPr/>
        </p:nvGrpSpPr>
        <p:grpSpPr>
          <a:xfrm>
            <a:off x="644883" y="4105770"/>
            <a:ext cx="268500" cy="338700"/>
            <a:chOff x="428767" y="1447117"/>
            <a:chExt cx="268500" cy="338700"/>
          </a:xfrm>
        </p:grpSpPr>
        <p:sp>
          <p:nvSpPr>
            <p:cNvPr id="444" name="Google Shape;444;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5</a:t>
              </a:r>
              <a:endParaRPr b="1" i="0" sz="1000" u="none" cap="none" strike="noStrike">
                <a:solidFill>
                  <a:srgbClr val="FFFFFF"/>
                </a:solidFill>
                <a:latin typeface="Arial"/>
                <a:ea typeface="Arial"/>
                <a:cs typeface="Arial"/>
                <a:sym typeface="Arial"/>
              </a:endParaRPr>
            </a:p>
          </p:txBody>
        </p:sp>
      </p:grpSp>
      <p:graphicFrame>
        <p:nvGraphicFramePr>
          <p:cNvPr id="446" name="Google Shape;446;p50"/>
          <p:cNvGraphicFramePr/>
          <p:nvPr/>
        </p:nvGraphicFramePr>
        <p:xfrm>
          <a:off x="1106275" y="1275925"/>
          <a:ext cx="3000000" cy="3000000"/>
        </p:xfrm>
        <a:graphic>
          <a:graphicData uri="http://schemas.openxmlformats.org/drawingml/2006/table">
            <a:tbl>
              <a:tblPr>
                <a:noFill/>
                <a:tableStyleId>{5FAE9308-2E20-4980-890E-6F60A75ACF2F}</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447" name="Google Shape;447;p50"/>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48" name="Google Shape;448;p50"/>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49" name="Google Shape;449;p50"/>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50" name="Google Shape;450;p50"/>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51" name="Google Shape;451;p50"/>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452" name="Shape 452"/>
        <p:cNvGrpSpPr/>
        <p:nvPr/>
      </p:nvGrpSpPr>
      <p:grpSpPr>
        <a:xfrm>
          <a:off x="0" y="0"/>
          <a:ext cx="0" cy="0"/>
          <a:chOff x="0" y="0"/>
          <a:chExt cx="0" cy="0"/>
        </a:xfrm>
      </p:grpSpPr>
      <p:sp>
        <p:nvSpPr>
          <p:cNvPr id="453" name="Google Shape;453;p51"/>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text, screenshot&#10;&#10;Description automatically generated" id="454" name="Google Shape;454;p51"/>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455" name="Google Shape;455;p51"/>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456" name="Google Shape;456;p51"/>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457" name="Google Shape;457;p51"/>
          <p:cNvSpPr txBox="1"/>
          <p:nvPr/>
        </p:nvSpPr>
        <p:spPr>
          <a:xfrm>
            <a:off x="4741629" y="1370278"/>
            <a:ext cx="1577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458" name="Google Shape;458;p51"/>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459" name="Google Shape;459;p51"/>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460" name="Google Shape;460;p51"/>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461" name="Google Shape;461;p51"/>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462" name="Google Shape;462;p51"/>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463" name="Google Shape;463;p51"/>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464" name="Google Shape;464;p51"/>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5" name="Google Shape;465;p51"/>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6" name="Google Shape;466;p51"/>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7" name="Google Shape;467;p51"/>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9" name="Google Shape;469;p51"/>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0" name="Google Shape;470;p51"/>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1" name="Google Shape;471;p51"/>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2" name="Google Shape;472;p51"/>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3" name="Google Shape;473;p51"/>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4" name="Google Shape;474;p51"/>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5" name="Google Shape;475;p51"/>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6" name="Google Shape;476;p51"/>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a:spcBef>
                <a:spcPts val="0"/>
              </a:spcBef>
              <a:spcAft>
                <a:spcPts val="0"/>
              </a:spcAft>
              <a:buSzPts val="2300"/>
              <a:buNone/>
              <a:defRPr sz="2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7" name="Google Shape;477;p51"/>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8" name="Google Shape;478;p51"/>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479" name="Shape 479"/>
        <p:cNvGrpSpPr/>
        <p:nvPr/>
      </p:nvGrpSpPr>
      <p:grpSpPr>
        <a:xfrm>
          <a:off x="0" y="0"/>
          <a:ext cx="0" cy="0"/>
          <a:chOff x="0" y="0"/>
          <a:chExt cx="0" cy="0"/>
        </a:xfrm>
      </p:grpSpPr>
      <p:sp>
        <p:nvSpPr>
          <p:cNvPr id="480" name="Google Shape;480;p52"/>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81" name="Google Shape;481;p52"/>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21" name="Shape 21"/>
        <p:cNvGrpSpPr/>
        <p:nvPr/>
      </p:nvGrpSpPr>
      <p:grpSpPr>
        <a:xfrm>
          <a:off x="0" y="0"/>
          <a:ext cx="0" cy="0"/>
          <a:chOff x="0" y="0"/>
          <a:chExt cx="0" cy="0"/>
        </a:xfrm>
      </p:grpSpPr>
      <p:sp>
        <p:nvSpPr>
          <p:cNvPr id="22" name="Google Shape;22;p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23" name="Google Shape;23;p6"/>
          <p:cNvGrpSpPr/>
          <p:nvPr/>
        </p:nvGrpSpPr>
        <p:grpSpPr>
          <a:xfrm>
            <a:off x="644883" y="1441217"/>
            <a:ext cx="268500" cy="338700"/>
            <a:chOff x="428767" y="1447117"/>
            <a:chExt cx="268500" cy="338700"/>
          </a:xfrm>
        </p:grpSpPr>
        <p:sp>
          <p:nvSpPr>
            <p:cNvPr id="24" name="Google Shape;24;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1</a:t>
              </a:r>
              <a:endParaRPr b="1" i="0" sz="1000" u="none" cap="none" strike="noStrike">
                <a:solidFill>
                  <a:srgbClr val="FFFFFF"/>
                </a:solidFill>
                <a:latin typeface="Arial"/>
                <a:ea typeface="Arial"/>
                <a:cs typeface="Arial"/>
                <a:sym typeface="Arial"/>
              </a:endParaRPr>
            </a:p>
          </p:txBody>
        </p:sp>
      </p:grpSp>
      <p:grpSp>
        <p:nvGrpSpPr>
          <p:cNvPr id="26" name="Google Shape;26;p6"/>
          <p:cNvGrpSpPr/>
          <p:nvPr/>
        </p:nvGrpSpPr>
        <p:grpSpPr>
          <a:xfrm>
            <a:off x="644883" y="2107355"/>
            <a:ext cx="268500" cy="338700"/>
            <a:chOff x="428767" y="1447117"/>
            <a:chExt cx="268500" cy="338700"/>
          </a:xfrm>
        </p:grpSpPr>
        <p:sp>
          <p:nvSpPr>
            <p:cNvPr id="27" name="Google Shape;27;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2</a:t>
              </a:r>
              <a:endParaRPr b="1" i="0" sz="1000" u="none" cap="none" strike="noStrike">
                <a:solidFill>
                  <a:srgbClr val="FFFFFF"/>
                </a:solidFill>
                <a:latin typeface="Arial"/>
                <a:ea typeface="Arial"/>
                <a:cs typeface="Arial"/>
                <a:sym typeface="Arial"/>
              </a:endParaRPr>
            </a:p>
          </p:txBody>
        </p:sp>
      </p:grpSp>
      <p:grpSp>
        <p:nvGrpSpPr>
          <p:cNvPr id="29" name="Google Shape;29;p6"/>
          <p:cNvGrpSpPr/>
          <p:nvPr/>
        </p:nvGrpSpPr>
        <p:grpSpPr>
          <a:xfrm>
            <a:off x="644883" y="2773494"/>
            <a:ext cx="268500" cy="338700"/>
            <a:chOff x="428767" y="1447117"/>
            <a:chExt cx="268500" cy="338700"/>
          </a:xfrm>
        </p:grpSpPr>
        <p:sp>
          <p:nvSpPr>
            <p:cNvPr id="30" name="Google Shape;30;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3</a:t>
              </a:r>
              <a:endParaRPr b="1" i="0" sz="1000" u="none" cap="none" strike="noStrike">
                <a:solidFill>
                  <a:srgbClr val="FFFFFF"/>
                </a:solidFill>
                <a:latin typeface="Arial"/>
                <a:ea typeface="Arial"/>
                <a:cs typeface="Arial"/>
                <a:sym typeface="Arial"/>
              </a:endParaRPr>
            </a:p>
          </p:txBody>
        </p:sp>
      </p:grpSp>
      <p:grpSp>
        <p:nvGrpSpPr>
          <p:cNvPr id="32" name="Google Shape;32;p6"/>
          <p:cNvGrpSpPr/>
          <p:nvPr/>
        </p:nvGrpSpPr>
        <p:grpSpPr>
          <a:xfrm>
            <a:off x="644883" y="3439632"/>
            <a:ext cx="268500" cy="338700"/>
            <a:chOff x="428767" y="1447117"/>
            <a:chExt cx="268500" cy="338700"/>
          </a:xfrm>
        </p:grpSpPr>
        <p:sp>
          <p:nvSpPr>
            <p:cNvPr id="33" name="Google Shape;33;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4</a:t>
              </a:r>
              <a:endParaRPr b="1" i="0" sz="1000" u="none" cap="none" strike="noStrike">
                <a:solidFill>
                  <a:srgbClr val="FFFFFF"/>
                </a:solidFill>
                <a:latin typeface="Arial"/>
                <a:ea typeface="Arial"/>
                <a:cs typeface="Arial"/>
                <a:sym typeface="Arial"/>
              </a:endParaRPr>
            </a:p>
          </p:txBody>
        </p:sp>
      </p:grpSp>
      <p:grpSp>
        <p:nvGrpSpPr>
          <p:cNvPr id="35" name="Google Shape;35;p6"/>
          <p:cNvGrpSpPr/>
          <p:nvPr/>
        </p:nvGrpSpPr>
        <p:grpSpPr>
          <a:xfrm>
            <a:off x="644883" y="4105770"/>
            <a:ext cx="268500" cy="338700"/>
            <a:chOff x="428767" y="1447117"/>
            <a:chExt cx="268500" cy="338700"/>
          </a:xfrm>
        </p:grpSpPr>
        <p:sp>
          <p:nvSpPr>
            <p:cNvPr id="36" name="Google Shape;36;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5</a:t>
              </a:r>
              <a:endParaRPr b="1" i="0" sz="1000" u="none" cap="none" strike="noStrike">
                <a:solidFill>
                  <a:srgbClr val="FFFFFF"/>
                </a:solidFill>
                <a:latin typeface="Arial"/>
                <a:ea typeface="Arial"/>
                <a:cs typeface="Arial"/>
                <a:sym typeface="Arial"/>
              </a:endParaRPr>
            </a:p>
          </p:txBody>
        </p:sp>
      </p:grpSp>
      <p:graphicFrame>
        <p:nvGraphicFramePr>
          <p:cNvPr id="38" name="Google Shape;38;p6"/>
          <p:cNvGraphicFramePr/>
          <p:nvPr/>
        </p:nvGraphicFramePr>
        <p:xfrm>
          <a:off x="1106275" y="1275925"/>
          <a:ext cx="3000000" cy="3000000"/>
        </p:xfrm>
        <a:graphic>
          <a:graphicData uri="http://schemas.openxmlformats.org/drawingml/2006/table">
            <a:tbl>
              <a:tblPr>
                <a:noFill/>
                <a:tableStyleId>{5FAE9308-2E20-4980-890E-6F60A75ACF2F}</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39" name="Google Shape;39;p6"/>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0" name="Google Shape;40;p6"/>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1" name="Google Shape;41;p6"/>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2" name="Google Shape;42;p6"/>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3" name="Google Shape;43;p6"/>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482" name="Shape 482"/>
        <p:cNvGrpSpPr/>
        <p:nvPr/>
      </p:nvGrpSpPr>
      <p:grpSpPr>
        <a:xfrm>
          <a:off x="0" y="0"/>
          <a:ext cx="0" cy="0"/>
          <a:chOff x="0" y="0"/>
          <a:chExt cx="0" cy="0"/>
        </a:xfrm>
      </p:grpSpPr>
      <p:sp>
        <p:nvSpPr>
          <p:cNvPr id="483" name="Google Shape;483;p53"/>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84" name="Google Shape;484;p53"/>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485" name="Google Shape;485;p53"/>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bg>
      <p:bgPr>
        <a:solidFill>
          <a:srgbClr val="0F1629"/>
        </a:solidFill>
      </p:bgPr>
    </p:bg>
    <p:spTree>
      <p:nvGrpSpPr>
        <p:cNvPr id="486" name="Shape 486"/>
        <p:cNvGrpSpPr/>
        <p:nvPr/>
      </p:nvGrpSpPr>
      <p:grpSpPr>
        <a:xfrm>
          <a:off x="0" y="0"/>
          <a:ext cx="0" cy="0"/>
          <a:chOff x="0" y="0"/>
          <a:chExt cx="0" cy="0"/>
        </a:xfrm>
      </p:grpSpPr>
      <p:pic>
        <p:nvPicPr>
          <p:cNvPr id="487" name="Google Shape;487;p54"/>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488" name="Google Shape;488;p54"/>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0" name="Google Shape;490;p54"/>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491" name="Shape 491"/>
        <p:cNvGrpSpPr/>
        <p:nvPr/>
      </p:nvGrpSpPr>
      <p:grpSpPr>
        <a:xfrm>
          <a:off x="0" y="0"/>
          <a:ext cx="0" cy="0"/>
          <a:chOff x="0" y="0"/>
          <a:chExt cx="0" cy="0"/>
        </a:xfrm>
      </p:grpSpPr>
      <p:sp>
        <p:nvSpPr>
          <p:cNvPr id="492" name="Google Shape;492;p55"/>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93" name="Google Shape;493;p55"/>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55"/>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495" name="Google Shape;495;p55"/>
          <p:cNvGrpSpPr/>
          <p:nvPr/>
        </p:nvGrpSpPr>
        <p:grpSpPr>
          <a:xfrm>
            <a:off x="772548" y="4746113"/>
            <a:ext cx="1977329" cy="106500"/>
            <a:chOff x="772548" y="4746113"/>
            <a:chExt cx="1977329" cy="106500"/>
          </a:xfrm>
        </p:grpSpPr>
        <p:sp>
          <p:nvSpPr>
            <p:cNvPr id="496" name="Google Shape;496;p55"/>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497" name="Google Shape;497;p55"/>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498" name="Google Shape;498;p55"/>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499" name="Shape 499"/>
        <p:cNvGrpSpPr/>
        <p:nvPr/>
      </p:nvGrpSpPr>
      <p:grpSpPr>
        <a:xfrm>
          <a:off x="0" y="0"/>
          <a:ext cx="0" cy="0"/>
          <a:chOff x="0" y="0"/>
          <a:chExt cx="0" cy="0"/>
        </a:xfrm>
      </p:grpSpPr>
      <p:sp>
        <p:nvSpPr>
          <p:cNvPr id="500" name="Google Shape;500;p56"/>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501" name="Google Shape;501;p56"/>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56"/>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503" name="Google Shape;503;p56"/>
          <p:cNvGrpSpPr/>
          <p:nvPr/>
        </p:nvGrpSpPr>
        <p:grpSpPr>
          <a:xfrm>
            <a:off x="772548" y="4746113"/>
            <a:ext cx="1977329" cy="106500"/>
            <a:chOff x="772548" y="4746113"/>
            <a:chExt cx="1977329" cy="106500"/>
          </a:xfrm>
        </p:grpSpPr>
        <p:sp>
          <p:nvSpPr>
            <p:cNvPr id="504" name="Google Shape;504;p56"/>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505" name="Google Shape;505;p56"/>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506" name="Google Shape;506;p56"/>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507" name="Google Shape;507;p56"/>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508" name="Google Shape;508;p56"/>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509" name="Google Shape;509;p56"/>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510" name="Shape 510"/>
        <p:cNvGrpSpPr/>
        <p:nvPr/>
      </p:nvGrpSpPr>
      <p:grpSpPr>
        <a:xfrm>
          <a:off x="0" y="0"/>
          <a:ext cx="0" cy="0"/>
          <a:chOff x="0" y="0"/>
          <a:chExt cx="0" cy="0"/>
        </a:xfrm>
      </p:grpSpPr>
      <p:sp>
        <p:nvSpPr>
          <p:cNvPr id="511" name="Google Shape;511;p57"/>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512" name="Google Shape;512;p57"/>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spTree>
      <p:nvGrpSpPr>
        <p:cNvPr id="513" name="Shape 513"/>
        <p:cNvGrpSpPr/>
        <p:nvPr/>
      </p:nvGrpSpPr>
      <p:grpSpPr>
        <a:xfrm>
          <a:off x="0" y="0"/>
          <a:ext cx="0" cy="0"/>
          <a:chOff x="0" y="0"/>
          <a:chExt cx="0" cy="0"/>
        </a:xfrm>
      </p:grpSpPr>
      <p:pic>
        <p:nvPicPr>
          <p:cNvPr id="514" name="Google Shape;514;p58"/>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515" name="Google Shape;515;p58"/>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516" name="Google Shape;516;p58"/>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517" name="Google Shape;517;p58"/>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518" name="Google Shape;518;p58"/>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8"/>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8"/>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8"/>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58"/>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524" name="Google Shape;524;p58"/>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525" name="Google Shape;525;p58"/>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526" name="Google Shape;526;p58"/>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527" name="Google Shape;527;p58"/>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528" name="Google Shape;528;p58"/>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529" name="Google Shape;529;p58"/>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530" name="Google Shape;530;p58"/>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531" name="Google Shape;531;p58"/>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532" name="Google Shape;532;p58"/>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533" name="Google Shape;533;p58"/>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8"/>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8"/>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8"/>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8"/>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8"/>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9" name="Google Shape;539;p58"/>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540" name="Google Shape;540;p58"/>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541" name="Google Shape;541;p58"/>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542" name="Shape 542"/>
        <p:cNvGrpSpPr/>
        <p:nvPr/>
      </p:nvGrpSpPr>
      <p:grpSpPr>
        <a:xfrm>
          <a:off x="0" y="0"/>
          <a:ext cx="0" cy="0"/>
          <a:chOff x="0" y="0"/>
          <a:chExt cx="0" cy="0"/>
        </a:xfrm>
      </p:grpSpPr>
      <p:sp>
        <p:nvSpPr>
          <p:cNvPr id="543" name="Google Shape;543;p59"/>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59"/>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545" name="Google Shape;545;p59"/>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546" name="Google Shape;546;p59"/>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547" name="Google Shape;547;p59"/>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548" name="Google Shape;548;p59"/>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549" name="Google Shape;549;p59"/>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550" name="Google Shape;550;p59"/>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551" name="Google Shape;551;p59"/>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552" name="Google Shape;552;p59"/>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9"/>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9"/>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9"/>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6" name="Google Shape;556;p59"/>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557" name="Google Shape;557;p59"/>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558" name="Google Shape;558;p59"/>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9" name="Google Shape;559;p59"/>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560" name="Google Shape;560;p59"/>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561" name="Google Shape;561;p59"/>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9"/>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9"/>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9"/>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565" name="Google Shape;565;p59"/>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566" name="Shape 566"/>
        <p:cNvGrpSpPr/>
        <p:nvPr/>
      </p:nvGrpSpPr>
      <p:grpSpPr>
        <a:xfrm>
          <a:off x="0" y="0"/>
          <a:ext cx="0" cy="0"/>
          <a:chOff x="0" y="0"/>
          <a:chExt cx="0" cy="0"/>
        </a:xfrm>
      </p:grpSpPr>
      <p:sp>
        <p:nvSpPr>
          <p:cNvPr id="567" name="Google Shape;567;p60"/>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68" name="Google Shape;568;p60"/>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69" name="Google Shape;569;p60"/>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0" name="Google Shape;570;p60"/>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1" name="Google Shape;571;p60"/>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72" name="Google Shape;572;p60"/>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3" name="Google Shape;573;p60"/>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4" name="Google Shape;574;p60"/>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75" name="Google Shape;575;p60"/>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6" name="Google Shape;576;p60"/>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7" name="Google Shape;577;p6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578" name="Shape 578"/>
        <p:cNvGrpSpPr/>
        <p:nvPr/>
      </p:nvGrpSpPr>
      <p:grpSpPr>
        <a:xfrm>
          <a:off x="0" y="0"/>
          <a:ext cx="0" cy="0"/>
          <a:chOff x="0" y="0"/>
          <a:chExt cx="0" cy="0"/>
        </a:xfrm>
      </p:grpSpPr>
      <p:sp>
        <p:nvSpPr>
          <p:cNvPr id="579" name="Google Shape;579;p61"/>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0" name="Google Shape;580;p61"/>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581" name="Google Shape;581;p61"/>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82" name="Google Shape;582;p61"/>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1"/>
          <p:cNvSpPr/>
          <p:nvPr>
            <p:ph idx="2" type="pic"/>
          </p:nvPr>
        </p:nvSpPr>
        <p:spPr>
          <a:xfrm>
            <a:off x="5284525" y="749625"/>
            <a:ext cx="2798100" cy="3369600"/>
          </a:xfrm>
          <a:prstGeom prst="roundRect">
            <a:avLst>
              <a:gd fmla="val 7957" name="adj"/>
            </a:avLst>
          </a:prstGeom>
          <a:noFill/>
          <a:ln>
            <a:noFill/>
          </a:ln>
        </p:spPr>
      </p:sp>
      <p:sp>
        <p:nvSpPr>
          <p:cNvPr id="584" name="Google Shape;584;p61"/>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100"/>
              <a:buNone/>
              <a:defRPr sz="11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585" name="Shape 585"/>
        <p:cNvGrpSpPr/>
        <p:nvPr/>
      </p:nvGrpSpPr>
      <p:grpSpPr>
        <a:xfrm>
          <a:off x="0" y="0"/>
          <a:ext cx="0" cy="0"/>
          <a:chOff x="0" y="0"/>
          <a:chExt cx="0" cy="0"/>
        </a:xfrm>
      </p:grpSpPr>
      <p:sp>
        <p:nvSpPr>
          <p:cNvPr id="586" name="Google Shape;586;p6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7" name="Google Shape;587;p62"/>
          <p:cNvSpPr/>
          <p:nvPr>
            <p:ph idx="2" type="pic"/>
          </p:nvPr>
        </p:nvSpPr>
        <p:spPr>
          <a:xfrm>
            <a:off x="644850" y="1292822"/>
            <a:ext cx="1280100" cy="441300"/>
          </a:xfrm>
          <a:prstGeom prst="rect">
            <a:avLst/>
          </a:prstGeom>
          <a:noFill/>
          <a:ln>
            <a:noFill/>
          </a:ln>
        </p:spPr>
      </p:sp>
      <p:sp>
        <p:nvSpPr>
          <p:cNvPr id="588" name="Google Shape;588;p62"/>
          <p:cNvSpPr/>
          <p:nvPr>
            <p:ph idx="3" type="pic"/>
          </p:nvPr>
        </p:nvSpPr>
        <p:spPr>
          <a:xfrm>
            <a:off x="2301858" y="1292822"/>
            <a:ext cx="1280100" cy="441300"/>
          </a:xfrm>
          <a:prstGeom prst="rect">
            <a:avLst/>
          </a:prstGeom>
          <a:noFill/>
          <a:ln>
            <a:noFill/>
          </a:ln>
        </p:spPr>
      </p:sp>
      <p:sp>
        <p:nvSpPr>
          <p:cNvPr id="589" name="Google Shape;589;p62"/>
          <p:cNvSpPr/>
          <p:nvPr>
            <p:ph idx="4" type="pic"/>
          </p:nvPr>
        </p:nvSpPr>
        <p:spPr>
          <a:xfrm>
            <a:off x="3958865" y="1292822"/>
            <a:ext cx="1280100" cy="441300"/>
          </a:xfrm>
          <a:prstGeom prst="rect">
            <a:avLst/>
          </a:prstGeom>
          <a:noFill/>
          <a:ln>
            <a:noFill/>
          </a:ln>
        </p:spPr>
      </p:sp>
      <p:sp>
        <p:nvSpPr>
          <p:cNvPr id="590" name="Google Shape;590;p62"/>
          <p:cNvSpPr/>
          <p:nvPr>
            <p:ph idx="5" type="pic"/>
          </p:nvPr>
        </p:nvSpPr>
        <p:spPr>
          <a:xfrm>
            <a:off x="5615873" y="1292822"/>
            <a:ext cx="1280100" cy="441300"/>
          </a:xfrm>
          <a:prstGeom prst="rect">
            <a:avLst/>
          </a:prstGeom>
          <a:noFill/>
          <a:ln>
            <a:noFill/>
          </a:ln>
        </p:spPr>
      </p:sp>
      <p:sp>
        <p:nvSpPr>
          <p:cNvPr id="591" name="Google Shape;591;p62"/>
          <p:cNvSpPr/>
          <p:nvPr>
            <p:ph idx="6" type="pic"/>
          </p:nvPr>
        </p:nvSpPr>
        <p:spPr>
          <a:xfrm>
            <a:off x="644850" y="2057918"/>
            <a:ext cx="1280100" cy="441300"/>
          </a:xfrm>
          <a:prstGeom prst="rect">
            <a:avLst/>
          </a:prstGeom>
          <a:noFill/>
          <a:ln>
            <a:noFill/>
          </a:ln>
        </p:spPr>
      </p:sp>
      <p:sp>
        <p:nvSpPr>
          <p:cNvPr id="592" name="Google Shape;592;p62"/>
          <p:cNvSpPr/>
          <p:nvPr>
            <p:ph idx="7" type="pic"/>
          </p:nvPr>
        </p:nvSpPr>
        <p:spPr>
          <a:xfrm>
            <a:off x="2301858" y="2057918"/>
            <a:ext cx="1280100" cy="441300"/>
          </a:xfrm>
          <a:prstGeom prst="rect">
            <a:avLst/>
          </a:prstGeom>
          <a:noFill/>
          <a:ln>
            <a:noFill/>
          </a:ln>
        </p:spPr>
      </p:sp>
      <p:sp>
        <p:nvSpPr>
          <p:cNvPr id="593" name="Google Shape;593;p62"/>
          <p:cNvSpPr/>
          <p:nvPr>
            <p:ph idx="8" type="pic"/>
          </p:nvPr>
        </p:nvSpPr>
        <p:spPr>
          <a:xfrm>
            <a:off x="3958865" y="2057918"/>
            <a:ext cx="1280100" cy="441300"/>
          </a:xfrm>
          <a:prstGeom prst="rect">
            <a:avLst/>
          </a:prstGeom>
          <a:noFill/>
          <a:ln>
            <a:noFill/>
          </a:ln>
        </p:spPr>
      </p:sp>
      <p:sp>
        <p:nvSpPr>
          <p:cNvPr id="594" name="Google Shape;594;p62"/>
          <p:cNvSpPr/>
          <p:nvPr>
            <p:ph idx="9" type="pic"/>
          </p:nvPr>
        </p:nvSpPr>
        <p:spPr>
          <a:xfrm>
            <a:off x="5615873" y="2057918"/>
            <a:ext cx="1280100" cy="441300"/>
          </a:xfrm>
          <a:prstGeom prst="rect">
            <a:avLst/>
          </a:prstGeom>
          <a:noFill/>
          <a:ln>
            <a:noFill/>
          </a:ln>
        </p:spPr>
      </p:sp>
      <p:sp>
        <p:nvSpPr>
          <p:cNvPr id="595" name="Google Shape;595;p62"/>
          <p:cNvSpPr/>
          <p:nvPr>
            <p:ph idx="13" type="pic"/>
          </p:nvPr>
        </p:nvSpPr>
        <p:spPr>
          <a:xfrm>
            <a:off x="644850" y="2759255"/>
            <a:ext cx="1280100" cy="441300"/>
          </a:xfrm>
          <a:prstGeom prst="rect">
            <a:avLst/>
          </a:prstGeom>
          <a:noFill/>
          <a:ln>
            <a:noFill/>
          </a:ln>
        </p:spPr>
      </p:sp>
      <p:sp>
        <p:nvSpPr>
          <p:cNvPr id="596" name="Google Shape;596;p62"/>
          <p:cNvSpPr/>
          <p:nvPr>
            <p:ph idx="14" type="pic"/>
          </p:nvPr>
        </p:nvSpPr>
        <p:spPr>
          <a:xfrm>
            <a:off x="2301858" y="2759255"/>
            <a:ext cx="1280100" cy="441300"/>
          </a:xfrm>
          <a:prstGeom prst="rect">
            <a:avLst/>
          </a:prstGeom>
          <a:noFill/>
          <a:ln>
            <a:noFill/>
          </a:ln>
        </p:spPr>
      </p:sp>
      <p:sp>
        <p:nvSpPr>
          <p:cNvPr id="597" name="Google Shape;597;p62"/>
          <p:cNvSpPr/>
          <p:nvPr>
            <p:ph idx="15" type="pic"/>
          </p:nvPr>
        </p:nvSpPr>
        <p:spPr>
          <a:xfrm>
            <a:off x="3958865" y="2759255"/>
            <a:ext cx="1280100" cy="441300"/>
          </a:xfrm>
          <a:prstGeom prst="rect">
            <a:avLst/>
          </a:prstGeom>
          <a:noFill/>
          <a:ln>
            <a:noFill/>
          </a:ln>
        </p:spPr>
      </p:sp>
      <p:sp>
        <p:nvSpPr>
          <p:cNvPr id="598" name="Google Shape;598;p62"/>
          <p:cNvSpPr/>
          <p:nvPr>
            <p:ph idx="16" type="pic"/>
          </p:nvPr>
        </p:nvSpPr>
        <p:spPr>
          <a:xfrm>
            <a:off x="5615873" y="2759255"/>
            <a:ext cx="1280100" cy="441300"/>
          </a:xfrm>
          <a:prstGeom prst="rect">
            <a:avLst/>
          </a:prstGeom>
          <a:noFill/>
          <a:ln>
            <a:noFill/>
          </a:ln>
        </p:spPr>
      </p:sp>
      <p:sp>
        <p:nvSpPr>
          <p:cNvPr id="599" name="Google Shape;599;p62"/>
          <p:cNvSpPr/>
          <p:nvPr>
            <p:ph idx="17" type="pic"/>
          </p:nvPr>
        </p:nvSpPr>
        <p:spPr>
          <a:xfrm>
            <a:off x="644850" y="3460593"/>
            <a:ext cx="1280100" cy="441300"/>
          </a:xfrm>
          <a:prstGeom prst="rect">
            <a:avLst/>
          </a:prstGeom>
          <a:noFill/>
          <a:ln>
            <a:noFill/>
          </a:ln>
        </p:spPr>
      </p:sp>
      <p:sp>
        <p:nvSpPr>
          <p:cNvPr id="600" name="Google Shape;600;p62"/>
          <p:cNvSpPr/>
          <p:nvPr>
            <p:ph idx="18" type="pic"/>
          </p:nvPr>
        </p:nvSpPr>
        <p:spPr>
          <a:xfrm>
            <a:off x="2301858" y="3460593"/>
            <a:ext cx="1280100" cy="441300"/>
          </a:xfrm>
          <a:prstGeom prst="rect">
            <a:avLst/>
          </a:prstGeom>
          <a:noFill/>
          <a:ln>
            <a:noFill/>
          </a:ln>
        </p:spPr>
      </p:sp>
      <p:sp>
        <p:nvSpPr>
          <p:cNvPr id="601" name="Google Shape;601;p62"/>
          <p:cNvSpPr/>
          <p:nvPr>
            <p:ph idx="19" type="pic"/>
          </p:nvPr>
        </p:nvSpPr>
        <p:spPr>
          <a:xfrm>
            <a:off x="3958865" y="3460593"/>
            <a:ext cx="1280100" cy="441300"/>
          </a:xfrm>
          <a:prstGeom prst="rect">
            <a:avLst/>
          </a:prstGeom>
          <a:noFill/>
          <a:ln>
            <a:noFill/>
          </a:ln>
        </p:spPr>
      </p:sp>
      <p:sp>
        <p:nvSpPr>
          <p:cNvPr id="602" name="Google Shape;602;p62"/>
          <p:cNvSpPr/>
          <p:nvPr>
            <p:ph idx="20" type="pic"/>
          </p:nvPr>
        </p:nvSpPr>
        <p:spPr>
          <a:xfrm>
            <a:off x="5615873" y="3460593"/>
            <a:ext cx="1280100" cy="441300"/>
          </a:xfrm>
          <a:prstGeom prst="rect">
            <a:avLst/>
          </a:prstGeom>
          <a:noFill/>
          <a:ln>
            <a:noFill/>
          </a:ln>
        </p:spPr>
      </p:sp>
      <p:sp>
        <p:nvSpPr>
          <p:cNvPr id="603" name="Google Shape;603;p62"/>
          <p:cNvSpPr/>
          <p:nvPr>
            <p:ph idx="21" type="pic"/>
          </p:nvPr>
        </p:nvSpPr>
        <p:spPr>
          <a:xfrm>
            <a:off x="7255174" y="1292822"/>
            <a:ext cx="1280100" cy="441300"/>
          </a:xfrm>
          <a:prstGeom prst="rect">
            <a:avLst/>
          </a:prstGeom>
          <a:noFill/>
          <a:ln>
            <a:noFill/>
          </a:ln>
        </p:spPr>
      </p:sp>
      <p:sp>
        <p:nvSpPr>
          <p:cNvPr id="604" name="Google Shape;604;p62"/>
          <p:cNvSpPr/>
          <p:nvPr>
            <p:ph idx="22" type="pic"/>
          </p:nvPr>
        </p:nvSpPr>
        <p:spPr>
          <a:xfrm>
            <a:off x="7255174" y="2057918"/>
            <a:ext cx="1280100" cy="441300"/>
          </a:xfrm>
          <a:prstGeom prst="rect">
            <a:avLst/>
          </a:prstGeom>
          <a:noFill/>
          <a:ln>
            <a:noFill/>
          </a:ln>
        </p:spPr>
      </p:sp>
      <p:sp>
        <p:nvSpPr>
          <p:cNvPr id="605" name="Google Shape;605;p62"/>
          <p:cNvSpPr/>
          <p:nvPr>
            <p:ph idx="23" type="pic"/>
          </p:nvPr>
        </p:nvSpPr>
        <p:spPr>
          <a:xfrm>
            <a:off x="7255174" y="2759255"/>
            <a:ext cx="1280100" cy="441300"/>
          </a:xfrm>
          <a:prstGeom prst="rect">
            <a:avLst/>
          </a:prstGeom>
          <a:noFill/>
          <a:ln>
            <a:noFill/>
          </a:ln>
        </p:spPr>
      </p:sp>
      <p:sp>
        <p:nvSpPr>
          <p:cNvPr id="606" name="Google Shape;606;p62"/>
          <p:cNvSpPr/>
          <p:nvPr>
            <p:ph idx="24" type="pic"/>
          </p:nvPr>
        </p:nvSpPr>
        <p:spPr>
          <a:xfrm>
            <a:off x="7255174" y="3460593"/>
            <a:ext cx="1280100" cy="441300"/>
          </a:xfrm>
          <a:prstGeom prst="rect">
            <a:avLst/>
          </a:prstGeom>
          <a:noFill/>
          <a:ln>
            <a:noFill/>
          </a:ln>
        </p:spPr>
      </p:sp>
      <p:sp>
        <p:nvSpPr>
          <p:cNvPr id="607" name="Google Shape;607;p62"/>
          <p:cNvSpPr/>
          <p:nvPr>
            <p:ph idx="25" type="pic"/>
          </p:nvPr>
        </p:nvSpPr>
        <p:spPr>
          <a:xfrm>
            <a:off x="644850" y="4173334"/>
            <a:ext cx="1280100" cy="441300"/>
          </a:xfrm>
          <a:prstGeom prst="rect">
            <a:avLst/>
          </a:prstGeom>
          <a:noFill/>
          <a:ln>
            <a:noFill/>
          </a:ln>
        </p:spPr>
      </p:sp>
      <p:sp>
        <p:nvSpPr>
          <p:cNvPr id="608" name="Google Shape;608;p62"/>
          <p:cNvSpPr/>
          <p:nvPr>
            <p:ph idx="26" type="pic"/>
          </p:nvPr>
        </p:nvSpPr>
        <p:spPr>
          <a:xfrm>
            <a:off x="2301858" y="4173334"/>
            <a:ext cx="1280100" cy="441300"/>
          </a:xfrm>
          <a:prstGeom prst="rect">
            <a:avLst/>
          </a:prstGeom>
          <a:noFill/>
          <a:ln>
            <a:noFill/>
          </a:ln>
        </p:spPr>
      </p:sp>
      <p:sp>
        <p:nvSpPr>
          <p:cNvPr id="609" name="Google Shape;609;p62"/>
          <p:cNvSpPr/>
          <p:nvPr>
            <p:ph idx="27" type="pic"/>
          </p:nvPr>
        </p:nvSpPr>
        <p:spPr>
          <a:xfrm>
            <a:off x="3958865" y="4173334"/>
            <a:ext cx="1280100" cy="441300"/>
          </a:xfrm>
          <a:prstGeom prst="rect">
            <a:avLst/>
          </a:prstGeom>
          <a:noFill/>
          <a:ln>
            <a:noFill/>
          </a:ln>
        </p:spPr>
      </p:sp>
      <p:sp>
        <p:nvSpPr>
          <p:cNvPr id="610" name="Google Shape;610;p62"/>
          <p:cNvSpPr/>
          <p:nvPr>
            <p:ph idx="28" type="pic"/>
          </p:nvPr>
        </p:nvSpPr>
        <p:spPr>
          <a:xfrm>
            <a:off x="5615873" y="4173334"/>
            <a:ext cx="1280100" cy="441300"/>
          </a:xfrm>
          <a:prstGeom prst="rect">
            <a:avLst/>
          </a:prstGeom>
          <a:noFill/>
          <a:ln>
            <a:noFill/>
          </a:ln>
        </p:spPr>
      </p:sp>
      <p:sp>
        <p:nvSpPr>
          <p:cNvPr id="611" name="Google Shape;611;p62"/>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44" name="Shape 44"/>
        <p:cNvGrpSpPr/>
        <p:nvPr/>
      </p:nvGrpSpPr>
      <p:grpSpPr>
        <a:xfrm>
          <a:off x="0" y="0"/>
          <a:ext cx="0" cy="0"/>
          <a:chOff x="0" y="0"/>
          <a:chExt cx="0" cy="0"/>
        </a:xfrm>
      </p:grpSpPr>
      <p:sp>
        <p:nvSpPr>
          <p:cNvPr id="45" name="Google Shape;45;p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descr="A picture containing text, screenshot&#10;&#10;Description automatically generated" id="46" name="Google Shape;46;p7"/>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47" name="Google Shape;47;p7"/>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48" name="Google Shape;48;p7"/>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49" name="Google Shape;49;p7"/>
          <p:cNvSpPr txBox="1"/>
          <p:nvPr/>
        </p:nvSpPr>
        <p:spPr>
          <a:xfrm>
            <a:off x="4741629" y="1370278"/>
            <a:ext cx="15777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50" name="Google Shape;50;p7"/>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51" name="Google Shape;51;p7"/>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52" name="Google Shape;52;p7"/>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3" name="Google Shape;53;p7"/>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4" name="Google Shape;54;p7"/>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55" name="Google Shape;55;p7"/>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56" name="Google Shape;56;p7"/>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7" name="Google Shape;57;p7"/>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8" name="Google Shape;58;p7"/>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9" name="Google Shape;59;p7"/>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7"/>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7"/>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7"/>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sz="3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7"/>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7"/>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7"/>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7"/>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7"/>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sz="2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7"/>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7"/>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612" name="Shape 612"/>
        <p:cNvGrpSpPr/>
        <p:nvPr/>
      </p:nvGrpSpPr>
      <p:grpSpPr>
        <a:xfrm>
          <a:off x="0" y="0"/>
          <a:ext cx="0" cy="0"/>
          <a:chOff x="0" y="0"/>
          <a:chExt cx="0" cy="0"/>
        </a:xfrm>
      </p:grpSpPr>
      <p:sp>
        <p:nvSpPr>
          <p:cNvPr id="613" name="Google Shape;613;p63"/>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14" name="Shape 614"/>
        <p:cNvGrpSpPr/>
        <p:nvPr/>
      </p:nvGrpSpPr>
      <p:grpSpPr>
        <a:xfrm>
          <a:off x="0" y="0"/>
          <a:ext cx="0" cy="0"/>
          <a:chOff x="0" y="0"/>
          <a:chExt cx="0" cy="0"/>
        </a:xfrm>
      </p:grpSpPr>
      <p:sp>
        <p:nvSpPr>
          <p:cNvPr id="615" name="Google Shape;615;p64"/>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616" name="Google Shape;616;p64"/>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7" name="Shape 617"/>
        <p:cNvGrpSpPr/>
        <p:nvPr/>
      </p:nvGrpSpPr>
      <p:grpSpPr>
        <a:xfrm>
          <a:off x="0" y="0"/>
          <a:ext cx="0" cy="0"/>
          <a:chOff x="0" y="0"/>
          <a:chExt cx="0" cy="0"/>
        </a:xfrm>
      </p:grpSpPr>
      <p:sp>
        <p:nvSpPr>
          <p:cNvPr id="618" name="Google Shape;618;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9" name="Google Shape;619;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000"/>
              </a:spcBef>
              <a:spcAft>
                <a:spcPts val="0"/>
              </a:spcAft>
              <a:buSzPts val="1200"/>
              <a:buChar char="○"/>
              <a:defRPr/>
            </a:lvl2pPr>
            <a:lvl3pPr indent="-292100" lvl="2" marL="1371600">
              <a:spcBef>
                <a:spcPts val="1000"/>
              </a:spcBef>
              <a:spcAft>
                <a:spcPts val="0"/>
              </a:spcAft>
              <a:buSzPts val="1000"/>
              <a:buChar char="■"/>
              <a:defRPr/>
            </a:lvl3pPr>
            <a:lvl4pPr indent="-304800" lvl="3" marL="1828800">
              <a:spcBef>
                <a:spcPts val="1000"/>
              </a:spcBef>
              <a:spcAft>
                <a:spcPts val="0"/>
              </a:spcAft>
              <a:buSzPts val="1200"/>
              <a:buChar char="●"/>
              <a:defRPr/>
            </a:lvl4pPr>
            <a:lvl5pPr indent="-292100" lvl="4" marL="2286000">
              <a:spcBef>
                <a:spcPts val="1000"/>
              </a:spcBef>
              <a:spcAft>
                <a:spcPts val="0"/>
              </a:spcAft>
              <a:buSzPts val="1000"/>
              <a:buChar char="○"/>
              <a:defRPr/>
            </a:lvl5pPr>
            <a:lvl6pPr indent="-292100" lvl="5" marL="2743200">
              <a:spcBef>
                <a:spcPts val="1000"/>
              </a:spcBef>
              <a:spcAft>
                <a:spcPts val="0"/>
              </a:spcAft>
              <a:buSzPts val="1000"/>
              <a:buChar char="■"/>
              <a:defRPr/>
            </a:lvl6pPr>
            <a:lvl7pPr indent="-304800" lvl="6" marL="3200400">
              <a:spcBef>
                <a:spcPts val="1000"/>
              </a:spcBef>
              <a:spcAft>
                <a:spcPts val="0"/>
              </a:spcAft>
              <a:buSzPts val="1200"/>
              <a:buChar char="●"/>
              <a:defRPr/>
            </a:lvl7pPr>
            <a:lvl8pPr indent="-292100" lvl="7" marL="3657600">
              <a:spcBef>
                <a:spcPts val="1000"/>
              </a:spcBef>
              <a:spcAft>
                <a:spcPts val="0"/>
              </a:spcAft>
              <a:buSzPts val="1000"/>
              <a:buChar char="○"/>
              <a:defRPr/>
            </a:lvl8pPr>
            <a:lvl9pPr indent="-292100" lvl="8" marL="4114800">
              <a:spcBef>
                <a:spcPts val="1000"/>
              </a:spcBef>
              <a:spcAft>
                <a:spcPts val="1000"/>
              </a:spcAft>
              <a:buSzPts val="1000"/>
              <a:buChar char="■"/>
              <a:defRPr/>
            </a:lvl9pPr>
          </a:lstStyle>
          <a:p/>
        </p:txBody>
      </p:sp>
      <p:sp>
        <p:nvSpPr>
          <p:cNvPr id="620" name="Google Shape;62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1">
  <p:cSld name="BLANK_2">
    <p:bg>
      <p:bgPr>
        <a:solidFill>
          <a:schemeClr val="lt1"/>
        </a:solidFill>
      </p:bgPr>
    </p:bg>
    <p:spTree>
      <p:nvGrpSpPr>
        <p:cNvPr id="621" name="Shape 621"/>
        <p:cNvGrpSpPr/>
        <p:nvPr/>
      </p:nvGrpSpPr>
      <p:grpSpPr>
        <a:xfrm>
          <a:off x="0" y="0"/>
          <a:ext cx="0" cy="0"/>
          <a:chOff x="0" y="0"/>
          <a:chExt cx="0" cy="0"/>
        </a:xfrm>
      </p:grpSpPr>
      <p:sp>
        <p:nvSpPr>
          <p:cNvPr id="622" name="Google Shape;622;p66"/>
          <p:cNvSpPr txBox="1"/>
          <p:nvPr>
            <p:ph type="title"/>
          </p:nvPr>
        </p:nvSpPr>
        <p:spPr>
          <a:xfrm>
            <a:off x="387900" y="595638"/>
            <a:ext cx="8520600" cy="572700"/>
          </a:xfrm>
          <a:prstGeom prst="rect">
            <a:avLst/>
          </a:prstGeom>
          <a:noFill/>
          <a:ln>
            <a:noFill/>
          </a:ln>
        </p:spPr>
        <p:txBody>
          <a:bodyPr anchorCtr="0" anchor="b" bIns="45725" lIns="45725" spcFirstLastPara="1" rIns="45725" wrap="square" tIns="45725">
            <a:noAutofit/>
          </a:bodyPr>
          <a:lstStyle>
            <a:lvl1pPr lvl="0" algn="l">
              <a:lnSpc>
                <a:spcPct val="100000"/>
              </a:lnSpc>
              <a:spcBef>
                <a:spcPts val="0"/>
              </a:spcBef>
              <a:spcAft>
                <a:spcPts val="0"/>
              </a:spcAft>
              <a:buClr>
                <a:schemeClr val="dk1"/>
              </a:buClr>
              <a:buSzPts val="1000"/>
              <a:buNone/>
              <a:defRPr b="1" sz="2000">
                <a:solidFill>
                  <a:schemeClr val="dk1"/>
                </a:solidFill>
              </a:defRPr>
            </a:lvl1pPr>
            <a:lvl2pPr lvl="1" algn="l">
              <a:lnSpc>
                <a:spcPct val="100000"/>
              </a:lnSpc>
              <a:spcBef>
                <a:spcPts val="500"/>
              </a:spcBef>
              <a:spcAft>
                <a:spcPts val="0"/>
              </a:spcAft>
              <a:buClr>
                <a:schemeClr val="dk1"/>
              </a:buClr>
              <a:buSzPts val="1000"/>
              <a:buNone/>
              <a:defRPr b="1" sz="2000">
                <a:solidFill>
                  <a:schemeClr val="dk1"/>
                </a:solidFill>
              </a:defRPr>
            </a:lvl2pPr>
            <a:lvl3pPr lvl="2" algn="l">
              <a:lnSpc>
                <a:spcPct val="100000"/>
              </a:lnSpc>
              <a:spcBef>
                <a:spcPts val="500"/>
              </a:spcBef>
              <a:spcAft>
                <a:spcPts val="0"/>
              </a:spcAft>
              <a:buClr>
                <a:schemeClr val="dk1"/>
              </a:buClr>
              <a:buSzPts val="1000"/>
              <a:buNone/>
              <a:defRPr b="1" sz="2000">
                <a:solidFill>
                  <a:schemeClr val="dk1"/>
                </a:solidFill>
              </a:defRPr>
            </a:lvl3pPr>
            <a:lvl4pPr lvl="3" algn="l">
              <a:lnSpc>
                <a:spcPct val="100000"/>
              </a:lnSpc>
              <a:spcBef>
                <a:spcPts val="500"/>
              </a:spcBef>
              <a:spcAft>
                <a:spcPts val="0"/>
              </a:spcAft>
              <a:buClr>
                <a:schemeClr val="dk1"/>
              </a:buClr>
              <a:buSzPts val="1000"/>
              <a:buNone/>
              <a:defRPr b="1" sz="2000">
                <a:solidFill>
                  <a:schemeClr val="dk1"/>
                </a:solidFill>
              </a:defRPr>
            </a:lvl4pPr>
            <a:lvl5pPr lvl="4" algn="l">
              <a:lnSpc>
                <a:spcPct val="100000"/>
              </a:lnSpc>
              <a:spcBef>
                <a:spcPts val="500"/>
              </a:spcBef>
              <a:spcAft>
                <a:spcPts val="0"/>
              </a:spcAft>
              <a:buClr>
                <a:schemeClr val="dk1"/>
              </a:buClr>
              <a:buSzPts val="1000"/>
              <a:buNone/>
              <a:defRPr b="1" sz="2000">
                <a:solidFill>
                  <a:schemeClr val="dk1"/>
                </a:solidFill>
              </a:defRPr>
            </a:lvl5pPr>
            <a:lvl6pPr lvl="5" algn="l">
              <a:lnSpc>
                <a:spcPct val="100000"/>
              </a:lnSpc>
              <a:spcBef>
                <a:spcPts val="500"/>
              </a:spcBef>
              <a:spcAft>
                <a:spcPts val="0"/>
              </a:spcAft>
              <a:buClr>
                <a:schemeClr val="dk1"/>
              </a:buClr>
              <a:buSzPts val="1000"/>
              <a:buNone/>
              <a:defRPr b="1" sz="2000">
                <a:solidFill>
                  <a:schemeClr val="dk1"/>
                </a:solidFill>
              </a:defRPr>
            </a:lvl6pPr>
            <a:lvl7pPr lvl="6" algn="l">
              <a:lnSpc>
                <a:spcPct val="100000"/>
              </a:lnSpc>
              <a:spcBef>
                <a:spcPts val="500"/>
              </a:spcBef>
              <a:spcAft>
                <a:spcPts val="0"/>
              </a:spcAft>
              <a:buClr>
                <a:schemeClr val="dk1"/>
              </a:buClr>
              <a:buSzPts val="1000"/>
              <a:buNone/>
              <a:defRPr b="1" sz="2000">
                <a:solidFill>
                  <a:schemeClr val="dk1"/>
                </a:solidFill>
              </a:defRPr>
            </a:lvl7pPr>
            <a:lvl8pPr lvl="7" algn="l">
              <a:lnSpc>
                <a:spcPct val="100000"/>
              </a:lnSpc>
              <a:spcBef>
                <a:spcPts val="500"/>
              </a:spcBef>
              <a:spcAft>
                <a:spcPts val="0"/>
              </a:spcAft>
              <a:buClr>
                <a:schemeClr val="dk1"/>
              </a:buClr>
              <a:buSzPts val="1000"/>
              <a:buNone/>
              <a:defRPr b="1" sz="2000">
                <a:solidFill>
                  <a:schemeClr val="dk1"/>
                </a:solidFill>
              </a:defRPr>
            </a:lvl8pPr>
            <a:lvl9pPr lvl="8" algn="l">
              <a:lnSpc>
                <a:spcPct val="100000"/>
              </a:lnSpc>
              <a:spcBef>
                <a:spcPts val="500"/>
              </a:spcBef>
              <a:spcAft>
                <a:spcPts val="500"/>
              </a:spcAft>
              <a:buClr>
                <a:schemeClr val="dk1"/>
              </a:buClr>
              <a:buSzPts val="1000"/>
              <a:buNone/>
              <a:defRPr b="1" sz="20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3" name="Shape 623"/>
        <p:cNvGrpSpPr/>
        <p:nvPr/>
      </p:nvGrpSpPr>
      <p:grpSpPr>
        <a:xfrm>
          <a:off x="0" y="0"/>
          <a:ext cx="0" cy="0"/>
          <a:chOff x="0" y="0"/>
          <a:chExt cx="0" cy="0"/>
        </a:xfrm>
      </p:grpSpPr>
      <p:sp>
        <p:nvSpPr>
          <p:cNvPr id="624" name="Google Shape;624;p6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25" name="Google Shape;625;p6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26" name="Google Shape;626;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71" name="Shape 71"/>
        <p:cNvGrpSpPr/>
        <p:nvPr/>
      </p:nvGrpSpPr>
      <p:grpSpPr>
        <a:xfrm>
          <a:off x="0" y="0"/>
          <a:ext cx="0" cy="0"/>
          <a:chOff x="0" y="0"/>
          <a:chExt cx="0" cy="0"/>
        </a:xfrm>
      </p:grpSpPr>
      <p:sp>
        <p:nvSpPr>
          <p:cNvPr id="72" name="Google Shape;72;p8"/>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73" name="Google Shape;73;p8"/>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74" name="Shape 74"/>
        <p:cNvGrpSpPr/>
        <p:nvPr/>
      </p:nvGrpSpPr>
      <p:grpSpPr>
        <a:xfrm>
          <a:off x="0" y="0"/>
          <a:ext cx="0" cy="0"/>
          <a:chOff x="0" y="0"/>
          <a:chExt cx="0" cy="0"/>
        </a:xfrm>
      </p:grpSpPr>
      <p:sp>
        <p:nvSpPr>
          <p:cNvPr id="75" name="Google Shape;75;p9"/>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76" name="Google Shape;76;p9"/>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77" name="Google Shape;77;p9"/>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bg>
      <p:bgPr>
        <a:solidFill>
          <a:srgbClr val="0F1629"/>
        </a:solidFill>
      </p:bgPr>
    </p:bg>
    <p:spTree>
      <p:nvGrpSpPr>
        <p:cNvPr id="78" name="Shape 78"/>
        <p:cNvGrpSpPr/>
        <p:nvPr/>
      </p:nvGrpSpPr>
      <p:grpSpPr>
        <a:xfrm>
          <a:off x="0" y="0"/>
          <a:ext cx="0" cy="0"/>
          <a:chOff x="0" y="0"/>
          <a:chExt cx="0" cy="0"/>
        </a:xfrm>
      </p:grpSpPr>
      <p:pic>
        <p:nvPicPr>
          <p:cNvPr id="79" name="Google Shape;79;p10"/>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80" name="Google Shape;80;p10"/>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0"/>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22" Type="http://schemas.openxmlformats.org/officeDocument/2006/relationships/slideLayout" Target="../slideLayouts/slideLayout41.xml"/><Relationship Id="rId10" Type="http://schemas.openxmlformats.org/officeDocument/2006/relationships/slideLayout" Target="../slideLayouts/slideLayout29.xml"/><Relationship Id="rId21" Type="http://schemas.openxmlformats.org/officeDocument/2006/relationships/slideLayout" Target="../slideLayouts/slideLayout40.xml"/><Relationship Id="rId13" Type="http://schemas.openxmlformats.org/officeDocument/2006/relationships/slideLayout" Target="../slideLayouts/slideLayout32.xml"/><Relationship Id="rId24" Type="http://schemas.openxmlformats.org/officeDocument/2006/relationships/theme" Target="../theme/theme3.xml"/><Relationship Id="rId12" Type="http://schemas.openxmlformats.org/officeDocument/2006/relationships/slideLayout" Target="../slideLayouts/slideLayout31.xml"/><Relationship Id="rId23" Type="http://schemas.openxmlformats.org/officeDocument/2006/relationships/slideLayout" Target="../slideLayouts/slideLayout42.xml"/><Relationship Id="rId1" Type="http://schemas.openxmlformats.org/officeDocument/2006/relationships/image" Target="../media/image1.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11" Type="http://schemas.openxmlformats.org/officeDocument/2006/relationships/slideLayout" Target="../slideLayouts/slideLayout52.xml"/><Relationship Id="rId22" Type="http://schemas.openxmlformats.org/officeDocument/2006/relationships/slideLayout" Target="../slideLayouts/slideLayout63.xml"/><Relationship Id="rId10" Type="http://schemas.openxmlformats.org/officeDocument/2006/relationships/slideLayout" Target="../slideLayouts/slideLayout51.xml"/><Relationship Id="rId21" Type="http://schemas.openxmlformats.org/officeDocument/2006/relationships/slideLayout" Target="../slideLayouts/slideLayout62.xml"/><Relationship Id="rId13" Type="http://schemas.openxmlformats.org/officeDocument/2006/relationships/slideLayout" Target="../slideLayouts/slideLayout54.xml"/><Relationship Id="rId24" Type="http://schemas.openxmlformats.org/officeDocument/2006/relationships/theme" Target="../theme/theme4.xml"/><Relationship Id="rId12" Type="http://schemas.openxmlformats.org/officeDocument/2006/relationships/slideLayout" Target="../slideLayouts/slideLayout53.xml"/><Relationship Id="rId23" Type="http://schemas.openxmlformats.org/officeDocument/2006/relationships/slideLayout" Target="../slideLayouts/slideLayout64.xml"/><Relationship Id="rId1" Type="http://schemas.openxmlformats.org/officeDocument/2006/relationships/image" Target="../media/image1.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5" Type="http://schemas.openxmlformats.org/officeDocument/2006/relationships/slideLayout" Target="../slideLayouts/slideLayout46.xml"/><Relationship Id="rId19" Type="http://schemas.openxmlformats.org/officeDocument/2006/relationships/slideLayout" Target="../slideLayouts/slideLayout60.xml"/><Relationship Id="rId6" Type="http://schemas.openxmlformats.org/officeDocument/2006/relationships/slideLayout" Target="../slideLayouts/slideLayout47.xml"/><Relationship Id="rId18" Type="http://schemas.openxmlformats.org/officeDocument/2006/relationships/slideLayout" Target="../slideLayouts/slideLayout59.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F1629"/>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7" name="Google Shape;7;p1"/>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8" name="Google Shape;8;p1"/>
          <p:cNvSpPr/>
          <p:nvPr/>
        </p:nvSpPr>
        <p:spPr>
          <a:xfrm>
            <a:off x="0" y="50819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0" name="Google Shape;10;p1"/>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3" name="Shape 213"/>
        <p:cNvGrpSpPr/>
        <p:nvPr/>
      </p:nvGrpSpPr>
      <p:grpSpPr>
        <a:xfrm>
          <a:off x="0" y="0"/>
          <a:ext cx="0" cy="0"/>
          <a:chOff x="0" y="0"/>
          <a:chExt cx="0" cy="0"/>
        </a:xfrm>
      </p:grpSpPr>
      <p:sp>
        <p:nvSpPr>
          <p:cNvPr id="214" name="Google Shape;21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215" name="Google Shape;215;p22"/>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216" name="Google Shape;216;p22"/>
          <p:cNvSpPr/>
          <p:nvPr/>
        </p:nvSpPr>
        <p:spPr>
          <a:xfrm>
            <a:off x="0" y="5086000"/>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 name="Google Shape;217;p22"/>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18" name="Google Shape;218;p22"/>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F1629"/>
        </a:solidFill>
      </p:bgPr>
    </p:bg>
    <p:spTree>
      <p:nvGrpSpPr>
        <p:cNvPr id="413" name="Shape 413"/>
        <p:cNvGrpSpPr/>
        <p:nvPr/>
      </p:nvGrpSpPr>
      <p:grpSpPr>
        <a:xfrm>
          <a:off x="0" y="0"/>
          <a:ext cx="0" cy="0"/>
          <a:chOff x="0" y="0"/>
          <a:chExt cx="0" cy="0"/>
        </a:xfrm>
      </p:grpSpPr>
      <p:sp>
        <p:nvSpPr>
          <p:cNvPr id="414" name="Google Shape;41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415" name="Google Shape;415;p45"/>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416" name="Google Shape;416;p45"/>
          <p:cNvSpPr/>
          <p:nvPr/>
        </p:nvSpPr>
        <p:spPr>
          <a:xfrm>
            <a:off x="0" y="5084200"/>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EFEFE"/>
              </a:buClr>
              <a:buSzPts val="2000"/>
              <a:buFont typeface="Inter"/>
              <a:buNone/>
              <a:defRPr b="1" sz="2000">
                <a:solidFill>
                  <a:srgbClr val="FEFEFE"/>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18" name="Google Shape;418;p45"/>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7.gif"/><Relationship Id="rId5"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9.png"/><Relationship Id="rId8"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629"/>
        </a:solidFill>
      </p:bgPr>
    </p:bg>
    <p:spTree>
      <p:nvGrpSpPr>
        <p:cNvPr id="630" name="Shape 630"/>
        <p:cNvGrpSpPr/>
        <p:nvPr/>
      </p:nvGrpSpPr>
      <p:grpSpPr>
        <a:xfrm>
          <a:off x="0" y="0"/>
          <a:ext cx="0" cy="0"/>
          <a:chOff x="0" y="0"/>
          <a:chExt cx="0" cy="0"/>
        </a:xfrm>
      </p:grpSpPr>
      <p:pic>
        <p:nvPicPr>
          <p:cNvPr id="631" name="Google Shape;631;p68"/>
          <p:cNvPicPr preferRelativeResize="0"/>
          <p:nvPr/>
        </p:nvPicPr>
        <p:blipFill>
          <a:blip r:embed="rId3">
            <a:alphaModFix/>
          </a:blip>
          <a:stretch>
            <a:fillRect/>
          </a:stretch>
        </p:blipFill>
        <p:spPr>
          <a:xfrm>
            <a:off x="797300" y="993525"/>
            <a:ext cx="1936937" cy="572700"/>
          </a:xfrm>
          <a:prstGeom prst="rect">
            <a:avLst/>
          </a:prstGeom>
          <a:noFill/>
          <a:ln>
            <a:noFill/>
          </a:ln>
        </p:spPr>
      </p:pic>
      <p:sp>
        <p:nvSpPr>
          <p:cNvPr id="632" name="Google Shape;632;p68"/>
          <p:cNvSpPr txBox="1"/>
          <p:nvPr/>
        </p:nvSpPr>
        <p:spPr>
          <a:xfrm>
            <a:off x="768900" y="1679400"/>
            <a:ext cx="5515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Inter"/>
                <a:ea typeface="Inter"/>
                <a:cs typeface="Inter"/>
                <a:sym typeface="Inter"/>
              </a:rPr>
              <a:t>You can’t do AI without quality APIs: </a:t>
            </a:r>
            <a:endParaRPr b="1" sz="3600">
              <a:solidFill>
                <a:schemeClr val="lt1"/>
              </a:solidFill>
              <a:latin typeface="Inter"/>
              <a:ea typeface="Inter"/>
              <a:cs typeface="Inter"/>
              <a:sym typeface="Inter"/>
            </a:endParaRPr>
          </a:p>
          <a:p>
            <a:pPr indent="0" lvl="0" marL="0" rtl="0" algn="l">
              <a:spcBef>
                <a:spcPts val="0"/>
              </a:spcBef>
              <a:spcAft>
                <a:spcPts val="0"/>
              </a:spcAft>
              <a:buNone/>
            </a:pPr>
            <a:r>
              <a:rPr b="1" lang="en" sz="3600">
                <a:solidFill>
                  <a:schemeClr val="lt1"/>
                </a:solidFill>
                <a:latin typeface="Inter"/>
                <a:ea typeface="Inter"/>
                <a:cs typeface="Inter"/>
                <a:sym typeface="Inter"/>
              </a:rPr>
              <a:t>MCP edition</a:t>
            </a:r>
            <a:endParaRPr>
              <a:solidFill>
                <a:schemeClr val="lt1"/>
              </a:solidFill>
              <a:latin typeface="Inter"/>
              <a:ea typeface="Inter"/>
              <a:cs typeface="Inter"/>
              <a:sym typeface="Inter"/>
            </a:endParaRPr>
          </a:p>
        </p:txBody>
      </p:sp>
      <p:pic>
        <p:nvPicPr>
          <p:cNvPr id="633" name="Google Shape;633;p68"/>
          <p:cNvPicPr preferRelativeResize="0"/>
          <p:nvPr/>
        </p:nvPicPr>
        <p:blipFill>
          <a:blip r:embed="rId4">
            <a:alphaModFix/>
          </a:blip>
          <a:stretch>
            <a:fillRect/>
          </a:stretch>
        </p:blipFill>
        <p:spPr>
          <a:xfrm>
            <a:off x="5528875" y="1374750"/>
            <a:ext cx="2971250" cy="3097851"/>
          </a:xfrm>
          <a:prstGeom prst="rect">
            <a:avLst/>
          </a:prstGeom>
          <a:noFill/>
          <a:ln>
            <a:noFill/>
          </a:ln>
        </p:spPr>
      </p:pic>
      <p:sp>
        <p:nvSpPr>
          <p:cNvPr id="634" name="Google Shape;634;p68"/>
          <p:cNvSpPr txBox="1"/>
          <p:nvPr/>
        </p:nvSpPr>
        <p:spPr>
          <a:xfrm>
            <a:off x="1458801" y="3638625"/>
            <a:ext cx="3113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FFFF"/>
                </a:solidFill>
                <a:latin typeface="Inter"/>
                <a:ea typeface="Inter"/>
                <a:cs typeface="Inter"/>
                <a:sym typeface="Inter"/>
              </a:rPr>
              <a:t>Sterling Chin</a:t>
            </a:r>
            <a:endParaRPr b="1">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lang="en">
                <a:solidFill>
                  <a:srgbClr val="FFFFFF"/>
                </a:solidFill>
                <a:latin typeface="Inter"/>
                <a:ea typeface="Inter"/>
                <a:cs typeface="Inter"/>
                <a:sym typeface="Inter"/>
              </a:rPr>
              <a:t>Senior Developer Advocate</a:t>
            </a:r>
            <a:endParaRPr>
              <a:solidFill>
                <a:srgbClr val="FFFFFF"/>
              </a:solidFill>
              <a:latin typeface="Inter"/>
              <a:ea typeface="Inter"/>
              <a:cs typeface="Inter"/>
              <a:sym typeface="Inter"/>
            </a:endParaRPr>
          </a:p>
        </p:txBody>
      </p:sp>
      <p:pic>
        <p:nvPicPr>
          <p:cNvPr id="635" name="Google Shape;635;p68"/>
          <p:cNvPicPr preferRelativeResize="0"/>
          <p:nvPr/>
        </p:nvPicPr>
        <p:blipFill rotWithShape="1">
          <a:blip r:embed="rId5">
            <a:alphaModFix/>
          </a:blip>
          <a:srcRect b="0" l="9436" r="9427" t="0"/>
          <a:stretch/>
        </p:blipFill>
        <p:spPr>
          <a:xfrm>
            <a:off x="768900" y="3639675"/>
            <a:ext cx="654900" cy="645900"/>
          </a:xfrm>
          <a:prstGeom prst="ellipse">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7"/>
          <p:cNvSpPr txBox="1"/>
          <p:nvPr>
            <p:ph idx="1" type="body"/>
          </p:nvPr>
        </p:nvSpPr>
        <p:spPr>
          <a:xfrm>
            <a:off x="608125" y="1491250"/>
            <a:ext cx="4575900" cy="1540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4000">
                <a:solidFill>
                  <a:schemeClr val="lt1"/>
                </a:solidFill>
              </a:rPr>
              <a:t>Meet Lily: Product Manager</a:t>
            </a:r>
            <a:endParaRPr sz="40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696" name="Google Shape;696;p77"/>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MCP solves</a:t>
            </a:r>
            <a:endParaRPr sz="2000">
              <a:solidFill>
                <a:schemeClr val="lt1"/>
              </a:solidFill>
            </a:endParaRPr>
          </a:p>
        </p:txBody>
      </p:sp>
      <p:pic>
        <p:nvPicPr>
          <p:cNvPr id="697" name="Google Shape;697;p77" title="lily-1.png"/>
          <p:cNvPicPr preferRelativeResize="0"/>
          <p:nvPr/>
        </p:nvPicPr>
        <p:blipFill rotWithShape="1">
          <a:blip r:embed="rId3">
            <a:alphaModFix/>
          </a:blip>
          <a:srcRect b="15647" l="0" r="0" t="0"/>
          <a:stretch/>
        </p:blipFill>
        <p:spPr>
          <a:xfrm>
            <a:off x="5367625" y="1156950"/>
            <a:ext cx="3228000" cy="27228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78"/>
          <p:cNvSpPr txBox="1"/>
          <p:nvPr>
            <p:ph idx="1" type="body"/>
          </p:nvPr>
        </p:nvSpPr>
        <p:spPr>
          <a:xfrm>
            <a:off x="608125" y="1491250"/>
            <a:ext cx="4575900" cy="1540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4000">
                <a:solidFill>
                  <a:schemeClr val="lt1"/>
                </a:solidFill>
              </a:rPr>
              <a:t>Meet Lily: Product Manager</a:t>
            </a:r>
            <a:endParaRPr sz="40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03" name="Google Shape;703;p7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MCP solves</a:t>
            </a:r>
            <a:endParaRPr sz="2000">
              <a:solidFill>
                <a:schemeClr val="lt1"/>
              </a:solidFill>
            </a:endParaRPr>
          </a:p>
        </p:txBody>
      </p:sp>
      <p:pic>
        <p:nvPicPr>
          <p:cNvPr id="704" name="Google Shape;704;p78" title="lily-2.png"/>
          <p:cNvPicPr preferRelativeResize="0"/>
          <p:nvPr/>
        </p:nvPicPr>
        <p:blipFill rotWithShape="1">
          <a:blip r:embed="rId3">
            <a:alphaModFix/>
          </a:blip>
          <a:srcRect b="26843" l="0" r="0" t="2439"/>
          <a:stretch/>
        </p:blipFill>
        <p:spPr>
          <a:xfrm>
            <a:off x="5367625" y="859800"/>
            <a:ext cx="3228000" cy="34239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9"/>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chemeClr val="lt1"/>
                </a:solidFill>
              </a:rPr>
              <a:t>APIs in the MCP Era</a:t>
            </a:r>
            <a:endParaRPr sz="3200">
              <a:solidFill>
                <a:schemeClr val="lt1"/>
              </a:solidFill>
            </a:endParaRPr>
          </a:p>
        </p:txBody>
      </p:sp>
      <p:sp>
        <p:nvSpPr>
          <p:cNvPr id="710" name="Google Shape;710;p79"/>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AI </a:t>
            </a:r>
            <a:r>
              <a:rPr lang="en" sz="1500">
                <a:solidFill>
                  <a:schemeClr val="lt2"/>
                </a:solidFill>
              </a:rPr>
              <a:t>infrastructure</a:t>
            </a:r>
            <a:endParaRPr sz="1500">
              <a:solidFill>
                <a:schemeClr val="lt2"/>
              </a:solidFill>
            </a:endParaRPr>
          </a:p>
        </p:txBody>
      </p:sp>
      <p:grpSp>
        <p:nvGrpSpPr>
          <p:cNvPr id="711" name="Google Shape;711;p79"/>
          <p:cNvGrpSpPr/>
          <p:nvPr/>
        </p:nvGrpSpPr>
        <p:grpSpPr>
          <a:xfrm>
            <a:off x="4338234" y="791880"/>
            <a:ext cx="1224453" cy="1291555"/>
            <a:chOff x="6348000" y="1188075"/>
            <a:chExt cx="2551475" cy="2691301"/>
          </a:xfrm>
        </p:grpSpPr>
        <p:pic>
          <p:nvPicPr>
            <p:cNvPr id="712" name="Google Shape;712;p79"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13" name="Google Shape;713;p79" title="Artboard 6@2x.png"/>
            <p:cNvPicPr preferRelativeResize="0"/>
            <p:nvPr/>
          </p:nvPicPr>
          <p:blipFill rotWithShape="1">
            <a:blip r:embed="rId4">
              <a:alphaModFix/>
            </a:blip>
            <a:srcRect b="6757" l="4229" r="8196" t="17992"/>
            <a:stretch/>
          </p:blipFill>
          <p:spPr>
            <a:xfrm>
              <a:off x="6472900" y="1723575"/>
              <a:ext cx="2202025" cy="1964825"/>
            </a:xfrm>
            <a:prstGeom prst="rect">
              <a:avLst/>
            </a:prstGeom>
            <a:noFill/>
            <a:ln>
              <a:noFill/>
            </a:ln>
          </p:spPr>
        </p:pic>
      </p:grpSp>
      <p:grpSp>
        <p:nvGrpSpPr>
          <p:cNvPr id="714" name="Google Shape;714;p79"/>
          <p:cNvGrpSpPr/>
          <p:nvPr/>
        </p:nvGrpSpPr>
        <p:grpSpPr>
          <a:xfrm>
            <a:off x="4288332" y="3303616"/>
            <a:ext cx="1224453" cy="1291555"/>
            <a:chOff x="6348000" y="1188075"/>
            <a:chExt cx="2551475" cy="2691301"/>
          </a:xfrm>
        </p:grpSpPr>
        <p:pic>
          <p:nvPicPr>
            <p:cNvPr id="715" name="Google Shape;715;p79"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16" name="Google Shape;716;p79"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pic>
          <p:nvPicPr>
            <p:cNvPr id="717" name="Google Shape;717;p79" title="Artboard 7@2x.png"/>
            <p:cNvPicPr preferRelativeResize="0"/>
            <p:nvPr/>
          </p:nvPicPr>
          <p:blipFill rotWithShape="1">
            <a:blip r:embed="rId6">
              <a:alphaModFix/>
            </a:blip>
            <a:srcRect b="3336" l="0" r="7595" t="11759"/>
            <a:stretch/>
          </p:blipFill>
          <p:spPr>
            <a:xfrm>
              <a:off x="6348150" y="1587500"/>
              <a:ext cx="2357500" cy="2166050"/>
            </a:xfrm>
            <a:prstGeom prst="rect">
              <a:avLst/>
            </a:prstGeom>
            <a:noFill/>
            <a:ln>
              <a:noFill/>
            </a:ln>
          </p:spPr>
        </p:pic>
      </p:grpSp>
      <p:grpSp>
        <p:nvGrpSpPr>
          <p:cNvPr id="718" name="Google Shape;718;p79"/>
          <p:cNvGrpSpPr/>
          <p:nvPr/>
        </p:nvGrpSpPr>
        <p:grpSpPr>
          <a:xfrm>
            <a:off x="6946997" y="791868"/>
            <a:ext cx="1224453" cy="1291555"/>
            <a:chOff x="6348000" y="1188075"/>
            <a:chExt cx="2551475" cy="2691301"/>
          </a:xfrm>
        </p:grpSpPr>
        <p:pic>
          <p:nvPicPr>
            <p:cNvPr id="719" name="Google Shape;719;p79"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20" name="Google Shape;720;p79"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grpSp>
      <p:grpSp>
        <p:nvGrpSpPr>
          <p:cNvPr id="721" name="Google Shape;721;p79"/>
          <p:cNvGrpSpPr/>
          <p:nvPr/>
        </p:nvGrpSpPr>
        <p:grpSpPr>
          <a:xfrm>
            <a:off x="6946975" y="3303592"/>
            <a:ext cx="1224493" cy="1291598"/>
            <a:chOff x="6746013" y="2678022"/>
            <a:chExt cx="1566850" cy="1652716"/>
          </a:xfrm>
        </p:grpSpPr>
        <p:pic>
          <p:nvPicPr>
            <p:cNvPr id="722" name="Google Shape;722;p79" title="Artboard 8@2x.png"/>
            <p:cNvPicPr preferRelativeResize="0"/>
            <p:nvPr/>
          </p:nvPicPr>
          <p:blipFill rotWithShape="1">
            <a:blip r:embed="rId3">
              <a:alphaModFix/>
            </a:blip>
            <a:srcRect b="0" l="0" r="-1337" t="-2912"/>
            <a:stretch/>
          </p:blipFill>
          <p:spPr>
            <a:xfrm>
              <a:off x="6746013" y="2678022"/>
              <a:ext cx="1566850" cy="1652716"/>
            </a:xfrm>
            <a:prstGeom prst="rect">
              <a:avLst/>
            </a:prstGeom>
            <a:noFill/>
            <a:ln>
              <a:noFill/>
            </a:ln>
          </p:spPr>
        </p:pic>
        <p:pic>
          <p:nvPicPr>
            <p:cNvPr id="723" name="Google Shape;723;p79" title="Artboard 5@2x.png"/>
            <p:cNvPicPr preferRelativeResize="0"/>
            <p:nvPr/>
          </p:nvPicPr>
          <p:blipFill rotWithShape="1">
            <a:blip r:embed="rId5">
              <a:alphaModFix/>
            </a:blip>
            <a:srcRect b="5380" l="9298" r="3722" t="5389"/>
            <a:stretch/>
          </p:blipFill>
          <p:spPr>
            <a:xfrm>
              <a:off x="6961090" y="2918817"/>
              <a:ext cx="1176131" cy="1206591"/>
            </a:xfrm>
            <a:prstGeom prst="rect">
              <a:avLst/>
            </a:prstGeom>
            <a:noFill/>
            <a:ln>
              <a:noFill/>
            </a:ln>
          </p:spPr>
        </p:pic>
        <p:pic>
          <p:nvPicPr>
            <p:cNvPr id="724" name="Google Shape;724;p79" title="Artboard 9@2x.png"/>
            <p:cNvPicPr preferRelativeResize="0"/>
            <p:nvPr/>
          </p:nvPicPr>
          <p:blipFill rotWithShape="1">
            <a:blip r:embed="rId7">
              <a:alphaModFix/>
            </a:blip>
            <a:srcRect b="1950" l="0" r="0" t="1960"/>
            <a:stretch/>
          </p:blipFill>
          <p:spPr>
            <a:xfrm>
              <a:off x="6746013" y="2754653"/>
              <a:ext cx="1546154" cy="1546154"/>
            </a:xfrm>
            <a:prstGeom prst="rect">
              <a:avLst/>
            </a:prstGeom>
            <a:noFill/>
            <a:ln>
              <a:noFill/>
            </a:ln>
          </p:spPr>
        </p:pic>
      </p:grpSp>
      <p:pic>
        <p:nvPicPr>
          <p:cNvPr id="725" name="Google Shape;725;p79" title="MCP Logo.png"/>
          <p:cNvPicPr preferRelativeResize="0"/>
          <p:nvPr/>
        </p:nvPicPr>
        <p:blipFill rotWithShape="1">
          <a:blip r:embed="rId8">
            <a:alphaModFix/>
          </a:blip>
          <a:srcRect b="0" l="-8448" r="-7131" t="-1317"/>
          <a:stretch/>
        </p:blipFill>
        <p:spPr>
          <a:xfrm>
            <a:off x="5181200" y="1760800"/>
            <a:ext cx="2039400" cy="17877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0"/>
          <p:cNvSpPr txBox="1"/>
          <p:nvPr>
            <p:ph idx="1" type="body"/>
          </p:nvPr>
        </p:nvSpPr>
        <p:spPr>
          <a:xfrm>
            <a:off x="608125" y="1419450"/>
            <a:ext cx="457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The Shift</a:t>
            </a:r>
            <a:endParaRPr b="1" sz="2400">
              <a:solidFill>
                <a:schemeClr val="lt1"/>
              </a:solidFill>
            </a:endParaRPr>
          </a:p>
          <a:p>
            <a:pPr indent="-368300" lvl="0" marL="457200" rtl="0" algn="l">
              <a:spcBef>
                <a:spcPts val="1200"/>
              </a:spcBef>
              <a:spcAft>
                <a:spcPts val="0"/>
              </a:spcAft>
              <a:buSzPts val="2200"/>
              <a:buChar char="●"/>
            </a:pPr>
            <a:r>
              <a:rPr lang="en" sz="2200">
                <a:solidFill>
                  <a:schemeClr val="lt1"/>
                </a:solidFill>
              </a:rPr>
              <a:t>74% of orgs are API-first</a:t>
            </a:r>
            <a:endParaRPr sz="2200">
              <a:solidFill>
                <a:schemeClr val="lt1"/>
              </a:solidFill>
            </a:endParaRPr>
          </a:p>
          <a:p>
            <a:pPr indent="-368300" lvl="0" marL="457200" rtl="0" algn="l">
              <a:spcBef>
                <a:spcPts val="0"/>
              </a:spcBef>
              <a:spcAft>
                <a:spcPts val="0"/>
              </a:spcAft>
              <a:buSzPts val="2200"/>
              <a:buChar char="●"/>
            </a:pPr>
            <a:r>
              <a:rPr lang="en" sz="2200">
                <a:solidFill>
                  <a:schemeClr val="lt1"/>
                </a:solidFill>
              </a:rPr>
              <a:t>APIs generate income for 62% of orgs</a:t>
            </a:r>
            <a:endParaRPr sz="2200">
              <a:solidFill>
                <a:schemeClr val="lt1"/>
              </a:solidFill>
            </a:endParaRPr>
          </a:p>
          <a:p>
            <a:pPr indent="-368300" lvl="0" marL="457200" rtl="0" algn="l">
              <a:spcBef>
                <a:spcPts val="0"/>
              </a:spcBef>
              <a:spcAft>
                <a:spcPts val="0"/>
              </a:spcAft>
              <a:buSzPts val="2200"/>
              <a:buChar char="●"/>
            </a:pPr>
            <a:r>
              <a:rPr lang="en" sz="2200">
                <a:solidFill>
                  <a:schemeClr val="lt1"/>
                </a:solidFill>
              </a:rPr>
              <a:t>APIs drive 75% of revenue for 21% of orgs</a:t>
            </a:r>
            <a:endParaRPr sz="22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31" name="Google Shape;731;p80"/>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APIs in the MCP Era</a:t>
            </a:r>
            <a:endParaRPr sz="2000">
              <a:solidFill>
                <a:schemeClr val="lt1"/>
              </a:solidFill>
            </a:endParaRPr>
          </a:p>
        </p:txBody>
      </p:sp>
      <p:pic>
        <p:nvPicPr>
          <p:cNvPr id="732" name="Google Shape;732;p80"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81"/>
          <p:cNvSpPr txBox="1"/>
          <p:nvPr>
            <p:ph idx="1" type="body"/>
          </p:nvPr>
        </p:nvSpPr>
        <p:spPr>
          <a:xfrm>
            <a:off x="608125" y="1419450"/>
            <a:ext cx="457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The Shift</a:t>
            </a:r>
            <a:endParaRPr b="1" sz="2400">
              <a:solidFill>
                <a:schemeClr val="lt1"/>
              </a:solidFill>
            </a:endParaRPr>
          </a:p>
          <a:p>
            <a:pPr indent="-368300" lvl="0" marL="457200" rtl="0" algn="l">
              <a:spcBef>
                <a:spcPts val="1200"/>
              </a:spcBef>
              <a:spcAft>
                <a:spcPts val="0"/>
              </a:spcAft>
              <a:buSzPts val="2200"/>
              <a:buChar char="●"/>
            </a:pPr>
            <a:r>
              <a:rPr lang="en" sz="2200">
                <a:solidFill>
                  <a:schemeClr val="lt1"/>
                </a:solidFill>
              </a:rPr>
              <a:t>74% of orgs are API-first</a:t>
            </a:r>
            <a:endParaRPr sz="2200">
              <a:solidFill>
                <a:schemeClr val="lt1"/>
              </a:solidFill>
            </a:endParaRPr>
          </a:p>
          <a:p>
            <a:pPr indent="-368300" lvl="0" marL="457200" rtl="0" algn="l">
              <a:spcBef>
                <a:spcPts val="0"/>
              </a:spcBef>
              <a:spcAft>
                <a:spcPts val="0"/>
              </a:spcAft>
              <a:buSzPts val="2200"/>
              <a:buChar char="●"/>
            </a:pPr>
            <a:r>
              <a:rPr lang="en" sz="2200">
                <a:solidFill>
                  <a:schemeClr val="lt1"/>
                </a:solidFill>
              </a:rPr>
              <a:t>APIs generate income for 62% of orgs</a:t>
            </a:r>
            <a:endParaRPr sz="2200">
              <a:solidFill>
                <a:schemeClr val="lt1"/>
              </a:solidFill>
            </a:endParaRPr>
          </a:p>
          <a:p>
            <a:pPr indent="-368300" lvl="0" marL="457200" rtl="0" algn="l">
              <a:spcBef>
                <a:spcPts val="0"/>
              </a:spcBef>
              <a:spcAft>
                <a:spcPts val="0"/>
              </a:spcAft>
              <a:buSzPts val="2200"/>
              <a:buChar char="●"/>
            </a:pPr>
            <a:r>
              <a:rPr lang="en" sz="2200">
                <a:solidFill>
                  <a:schemeClr val="lt1"/>
                </a:solidFill>
              </a:rPr>
              <a:t>APIs drive 75% of revenue for 21% of orgs</a:t>
            </a:r>
            <a:endParaRPr sz="22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38" name="Google Shape;738;p8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APIs in the MCP Era</a:t>
            </a:r>
            <a:endParaRPr sz="2000">
              <a:solidFill>
                <a:schemeClr val="lt1"/>
              </a:solidFill>
            </a:endParaRPr>
          </a:p>
        </p:txBody>
      </p:sp>
      <p:pic>
        <p:nvPicPr>
          <p:cNvPr id="739" name="Google Shape;739;p81"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2"/>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chemeClr val="lt1"/>
                </a:solidFill>
              </a:rPr>
              <a:t>API protocols</a:t>
            </a:r>
            <a:endParaRPr sz="3200">
              <a:solidFill>
                <a:schemeClr val="lt1"/>
              </a:solidFill>
            </a:endParaRPr>
          </a:p>
        </p:txBody>
      </p:sp>
      <p:sp>
        <p:nvSpPr>
          <p:cNvPr id="745" name="Google Shape;745;p82"/>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Through the lens of MCP</a:t>
            </a:r>
            <a:endParaRPr sz="1500">
              <a:solidFill>
                <a:schemeClr val="lt2"/>
              </a:solidFill>
            </a:endParaRPr>
          </a:p>
        </p:txBody>
      </p:sp>
      <p:grpSp>
        <p:nvGrpSpPr>
          <p:cNvPr id="746" name="Google Shape;746;p82"/>
          <p:cNvGrpSpPr/>
          <p:nvPr/>
        </p:nvGrpSpPr>
        <p:grpSpPr>
          <a:xfrm>
            <a:off x="4706489" y="829337"/>
            <a:ext cx="1566861" cy="1652728"/>
            <a:chOff x="6348000" y="1188075"/>
            <a:chExt cx="2551475" cy="2691301"/>
          </a:xfrm>
        </p:grpSpPr>
        <p:pic>
          <p:nvPicPr>
            <p:cNvPr id="747" name="Google Shape;747;p82"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48" name="Google Shape;748;p82" title="Artboard 6@2x.png"/>
            <p:cNvPicPr preferRelativeResize="0"/>
            <p:nvPr/>
          </p:nvPicPr>
          <p:blipFill rotWithShape="1">
            <a:blip r:embed="rId4">
              <a:alphaModFix/>
            </a:blip>
            <a:srcRect b="6757" l="4229" r="8196" t="17992"/>
            <a:stretch/>
          </p:blipFill>
          <p:spPr>
            <a:xfrm>
              <a:off x="6472900" y="1723575"/>
              <a:ext cx="2202025" cy="1964825"/>
            </a:xfrm>
            <a:prstGeom prst="rect">
              <a:avLst/>
            </a:prstGeom>
            <a:noFill/>
            <a:ln>
              <a:noFill/>
            </a:ln>
          </p:spPr>
        </p:pic>
      </p:grpSp>
      <p:grpSp>
        <p:nvGrpSpPr>
          <p:cNvPr id="749" name="Google Shape;749;p82"/>
          <p:cNvGrpSpPr/>
          <p:nvPr/>
        </p:nvGrpSpPr>
        <p:grpSpPr>
          <a:xfrm>
            <a:off x="4706491" y="2678011"/>
            <a:ext cx="1566861" cy="1652728"/>
            <a:chOff x="6348000" y="1188075"/>
            <a:chExt cx="2551475" cy="2691301"/>
          </a:xfrm>
        </p:grpSpPr>
        <p:pic>
          <p:nvPicPr>
            <p:cNvPr id="750" name="Google Shape;750;p82"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51" name="Google Shape;751;p82"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pic>
          <p:nvPicPr>
            <p:cNvPr id="752" name="Google Shape;752;p82" title="Artboard 7@2x.png"/>
            <p:cNvPicPr preferRelativeResize="0"/>
            <p:nvPr/>
          </p:nvPicPr>
          <p:blipFill rotWithShape="1">
            <a:blip r:embed="rId6">
              <a:alphaModFix/>
            </a:blip>
            <a:srcRect b="3336" l="0" r="7595" t="11759"/>
            <a:stretch/>
          </p:blipFill>
          <p:spPr>
            <a:xfrm>
              <a:off x="6348150" y="1587500"/>
              <a:ext cx="2357500" cy="2166050"/>
            </a:xfrm>
            <a:prstGeom prst="rect">
              <a:avLst/>
            </a:prstGeom>
            <a:noFill/>
            <a:ln>
              <a:noFill/>
            </a:ln>
          </p:spPr>
        </p:pic>
      </p:grpSp>
      <p:grpSp>
        <p:nvGrpSpPr>
          <p:cNvPr id="753" name="Google Shape;753;p82"/>
          <p:cNvGrpSpPr/>
          <p:nvPr/>
        </p:nvGrpSpPr>
        <p:grpSpPr>
          <a:xfrm>
            <a:off x="6746011" y="829328"/>
            <a:ext cx="1566861" cy="1652728"/>
            <a:chOff x="6348000" y="1188075"/>
            <a:chExt cx="2551475" cy="2691301"/>
          </a:xfrm>
        </p:grpSpPr>
        <p:pic>
          <p:nvPicPr>
            <p:cNvPr id="754" name="Google Shape;754;p82"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55" name="Google Shape;755;p82"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grpSp>
      <p:pic>
        <p:nvPicPr>
          <p:cNvPr id="756" name="Google Shape;756;p82" title="Artboard 8@2x.png"/>
          <p:cNvPicPr preferRelativeResize="0"/>
          <p:nvPr/>
        </p:nvPicPr>
        <p:blipFill rotWithShape="1">
          <a:blip r:embed="rId3">
            <a:alphaModFix/>
          </a:blip>
          <a:srcRect b="0" l="0" r="-1337" t="-2912"/>
          <a:stretch/>
        </p:blipFill>
        <p:spPr>
          <a:xfrm>
            <a:off x="6746013" y="2678022"/>
            <a:ext cx="1566850" cy="1652716"/>
          </a:xfrm>
          <a:prstGeom prst="rect">
            <a:avLst/>
          </a:prstGeom>
          <a:noFill/>
          <a:ln>
            <a:noFill/>
          </a:ln>
        </p:spPr>
      </p:pic>
      <p:pic>
        <p:nvPicPr>
          <p:cNvPr id="757" name="Google Shape;757;p82" title="Artboard 5@2x.png"/>
          <p:cNvPicPr preferRelativeResize="0"/>
          <p:nvPr/>
        </p:nvPicPr>
        <p:blipFill rotWithShape="1">
          <a:blip r:embed="rId5">
            <a:alphaModFix/>
          </a:blip>
          <a:srcRect b="5380" l="9298" r="3722" t="5389"/>
          <a:stretch/>
        </p:blipFill>
        <p:spPr>
          <a:xfrm>
            <a:off x="6961090" y="2918817"/>
            <a:ext cx="1176131" cy="1206591"/>
          </a:xfrm>
          <a:prstGeom prst="rect">
            <a:avLst/>
          </a:prstGeom>
          <a:noFill/>
          <a:ln>
            <a:noFill/>
          </a:ln>
        </p:spPr>
      </p:pic>
      <p:pic>
        <p:nvPicPr>
          <p:cNvPr id="758" name="Google Shape;758;p82" title="Artboard 9@2x.png"/>
          <p:cNvPicPr preferRelativeResize="0"/>
          <p:nvPr/>
        </p:nvPicPr>
        <p:blipFill rotWithShape="1">
          <a:blip r:embed="rId7">
            <a:alphaModFix/>
          </a:blip>
          <a:srcRect b="1950" l="0" r="0" t="1960"/>
          <a:stretch/>
        </p:blipFill>
        <p:spPr>
          <a:xfrm>
            <a:off x="6746013" y="2754653"/>
            <a:ext cx="1546154" cy="15461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83"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64" name="Google Shape;764;p83" title="Artboard 6@2x.png"/>
          <p:cNvPicPr preferRelativeResize="0"/>
          <p:nvPr/>
        </p:nvPicPr>
        <p:blipFill rotWithShape="1">
          <a:blip r:embed="rId4">
            <a:alphaModFix/>
          </a:blip>
          <a:srcRect b="6757" l="4229" r="8196" t="17992"/>
          <a:stretch/>
        </p:blipFill>
        <p:spPr>
          <a:xfrm>
            <a:off x="6472900" y="1723575"/>
            <a:ext cx="2202025" cy="1964825"/>
          </a:xfrm>
          <a:prstGeom prst="rect">
            <a:avLst/>
          </a:prstGeom>
          <a:noFill/>
          <a:ln>
            <a:noFill/>
          </a:ln>
        </p:spPr>
      </p:pic>
      <p:sp>
        <p:nvSpPr>
          <p:cNvPr id="765" name="Google Shape;765;p8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a:t>
            </a:r>
            <a:r>
              <a:rPr lang="en">
                <a:solidFill>
                  <a:schemeClr val="lt2"/>
                </a:solidFill>
              </a:rPr>
              <a:t>l</a:t>
            </a:r>
            <a:r>
              <a:rPr lang="en">
                <a:solidFill>
                  <a:schemeClr val="lt2"/>
                </a:solidFill>
              </a:rPr>
              <a:t>ens of MCP</a:t>
            </a:r>
            <a:endParaRPr>
              <a:solidFill>
                <a:schemeClr val="lt2"/>
              </a:solidFill>
            </a:endParaRPr>
          </a:p>
        </p:txBody>
      </p:sp>
      <p:sp>
        <p:nvSpPr>
          <p:cNvPr id="766" name="Google Shape;766;p83"/>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REST</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The Universal Standard</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Adoption - It powers the web</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Simple, stateless, and scalable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84"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sp>
        <p:nvSpPr>
          <p:cNvPr id="772" name="Google Shape;772;p84"/>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REST</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The Universal Standard</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Adoption - It powers the web</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Simple, stateless, and scalable</a:t>
            </a:r>
            <a:endParaRPr b="1"/>
          </a:p>
        </p:txBody>
      </p:sp>
      <p:pic>
        <p:nvPicPr>
          <p:cNvPr id="773" name="Google Shape;773;p84" title="Artboard 6@2x.png"/>
          <p:cNvPicPr preferRelativeResize="0"/>
          <p:nvPr/>
        </p:nvPicPr>
        <p:blipFill rotWithShape="1">
          <a:blip r:embed="rId4">
            <a:alphaModFix/>
          </a:blip>
          <a:srcRect b="6757" l="4229" r="8196" t="17992"/>
          <a:stretch/>
        </p:blipFill>
        <p:spPr>
          <a:xfrm>
            <a:off x="6472900" y="1723575"/>
            <a:ext cx="2202025" cy="1964825"/>
          </a:xfrm>
          <a:prstGeom prst="rect">
            <a:avLst/>
          </a:prstGeom>
          <a:noFill/>
          <a:ln>
            <a:noFill/>
          </a:ln>
        </p:spPr>
      </p:pic>
      <p:sp>
        <p:nvSpPr>
          <p:cNvPr id="774" name="Google Shape;774;p8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lens of MCP</a:t>
            </a:r>
            <a:endParaRPr>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5"/>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GraphQL</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“Exactly what you need”</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Introspection</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Flexible queries</a:t>
            </a:r>
            <a:endParaRPr sz="2000">
              <a:solidFill>
                <a:schemeClr val="lt1"/>
              </a:solidFill>
            </a:endParaRPr>
          </a:p>
        </p:txBody>
      </p:sp>
      <p:pic>
        <p:nvPicPr>
          <p:cNvPr id="780" name="Google Shape;780;p85"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81" name="Google Shape;781;p85"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782" name="Google Shape;782;p8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a:t>
            </a:r>
            <a:r>
              <a:rPr lang="en">
                <a:solidFill>
                  <a:schemeClr val="lt2"/>
                </a:solidFill>
              </a:rPr>
              <a:t>l</a:t>
            </a:r>
            <a:r>
              <a:rPr lang="en">
                <a:solidFill>
                  <a:schemeClr val="lt2"/>
                </a:solidFill>
              </a:rPr>
              <a:t>ens of MCP</a:t>
            </a:r>
            <a:endParaRPr>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id="787" name="Google Shape;787;p86"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88" name="Google Shape;788;p86"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789" name="Google Shape;789;p86"/>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lens of MCP</a:t>
            </a:r>
            <a:endParaRPr>
              <a:solidFill>
                <a:schemeClr val="lt2"/>
              </a:solidFill>
            </a:endParaRPr>
          </a:p>
        </p:txBody>
      </p:sp>
      <p:sp>
        <p:nvSpPr>
          <p:cNvPr id="790" name="Google Shape;790;p86"/>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GraphQL</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“Exactly what you need”</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Introspection</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Flexible queries</a:t>
            </a:r>
            <a:endParaRPr sz="2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629"/>
        </a:solidFill>
      </p:bgPr>
    </p:bg>
    <p:spTree>
      <p:nvGrpSpPr>
        <p:cNvPr id="639" name="Shape 639"/>
        <p:cNvGrpSpPr/>
        <p:nvPr/>
      </p:nvGrpSpPr>
      <p:grpSpPr>
        <a:xfrm>
          <a:off x="0" y="0"/>
          <a:ext cx="0" cy="0"/>
          <a:chOff x="0" y="0"/>
          <a:chExt cx="0" cy="0"/>
        </a:xfrm>
      </p:grpSpPr>
      <p:grpSp>
        <p:nvGrpSpPr>
          <p:cNvPr id="640" name="Google Shape;640;p69"/>
          <p:cNvGrpSpPr/>
          <p:nvPr/>
        </p:nvGrpSpPr>
        <p:grpSpPr>
          <a:xfrm>
            <a:off x="485586" y="291036"/>
            <a:ext cx="8063100" cy="4451700"/>
            <a:chOff x="90673" y="332249"/>
            <a:chExt cx="8063100" cy="4451700"/>
          </a:xfrm>
        </p:grpSpPr>
        <p:sp>
          <p:nvSpPr>
            <p:cNvPr id="641" name="Google Shape;641;p69"/>
            <p:cNvSpPr/>
            <p:nvPr/>
          </p:nvSpPr>
          <p:spPr>
            <a:xfrm>
              <a:off x="90673" y="332249"/>
              <a:ext cx="8063100" cy="4451700"/>
            </a:xfrm>
            <a:prstGeom prst="roundRect">
              <a:avLst>
                <a:gd fmla="val 2832" name="adj"/>
              </a:avLst>
            </a:prstGeom>
            <a:solidFill>
              <a:srgbClr val="FEFEFE"/>
            </a:solidFill>
            <a:ln cap="flat" cmpd="sng" w="9525">
              <a:solidFill>
                <a:srgbClr val="C0A8E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pic>
          <p:nvPicPr>
            <p:cNvPr id="642" name="Google Shape;642;p69" title="image 1 (1).png"/>
            <p:cNvPicPr preferRelativeResize="0"/>
            <p:nvPr/>
          </p:nvPicPr>
          <p:blipFill rotWithShape="1">
            <a:blip r:embed="rId3">
              <a:alphaModFix/>
            </a:blip>
            <a:srcRect b="89" l="0" r="0" t="89"/>
            <a:stretch/>
          </p:blipFill>
          <p:spPr>
            <a:xfrm>
              <a:off x="448300" y="492290"/>
              <a:ext cx="7347850" cy="4158925"/>
            </a:xfrm>
            <a:prstGeom prst="rect">
              <a:avLst/>
            </a:prstGeom>
            <a:solidFill>
              <a:srgbClr val="FFFFFF"/>
            </a:solidFill>
            <a:ln cap="flat" cmpd="sng" w="9525">
              <a:solidFill>
                <a:schemeClr val="lt1"/>
              </a:solidFill>
              <a:prstDash val="solid"/>
              <a:round/>
              <a:headEnd len="sm" w="sm" type="none"/>
              <a:tailEnd len="sm" w="sm" type="none"/>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87"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796" name="Google Shape;796;p87"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797" name="Google Shape;797;p87"/>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gRPC</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“When milliseconds matter”</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High Performance</a:t>
            </a:r>
            <a:endParaRPr b="1"/>
          </a:p>
        </p:txBody>
      </p:sp>
      <p:pic>
        <p:nvPicPr>
          <p:cNvPr id="798" name="Google Shape;798;p87" title="Artboard 7@2x.png"/>
          <p:cNvPicPr preferRelativeResize="0"/>
          <p:nvPr/>
        </p:nvPicPr>
        <p:blipFill rotWithShape="1">
          <a:blip r:embed="rId5">
            <a:alphaModFix/>
          </a:blip>
          <a:srcRect b="3336" l="0" r="7595" t="11759"/>
          <a:stretch/>
        </p:blipFill>
        <p:spPr>
          <a:xfrm>
            <a:off x="6348150" y="1587500"/>
            <a:ext cx="2357500" cy="2166050"/>
          </a:xfrm>
          <a:prstGeom prst="rect">
            <a:avLst/>
          </a:prstGeom>
          <a:noFill/>
          <a:ln>
            <a:noFill/>
          </a:ln>
        </p:spPr>
      </p:pic>
      <p:sp>
        <p:nvSpPr>
          <p:cNvPr id="799" name="Google Shape;799;p87"/>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a:t>
            </a:r>
            <a:r>
              <a:rPr lang="en">
                <a:solidFill>
                  <a:schemeClr val="lt2"/>
                </a:solidFill>
              </a:rPr>
              <a:t>l</a:t>
            </a:r>
            <a:r>
              <a:rPr lang="en">
                <a:solidFill>
                  <a:schemeClr val="lt2"/>
                </a:solidFill>
              </a:rPr>
              <a:t>ens of MCP</a:t>
            </a:r>
            <a:endParaRPr>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88"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05" name="Google Shape;805;p88"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806" name="Google Shape;806;p88"/>
          <p:cNvSpPr txBox="1"/>
          <p:nvPr>
            <p:ph idx="1" type="body"/>
          </p:nvPr>
        </p:nvSpPr>
        <p:spPr>
          <a:xfrm>
            <a:off x="540300" y="1723575"/>
            <a:ext cx="51375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gRPC</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“When milliseconds matter”</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High Performance</a:t>
            </a:r>
            <a:endParaRPr b="1"/>
          </a:p>
        </p:txBody>
      </p:sp>
      <p:pic>
        <p:nvPicPr>
          <p:cNvPr id="807" name="Google Shape;807;p88" title="Artboard 7@2x.png"/>
          <p:cNvPicPr preferRelativeResize="0"/>
          <p:nvPr/>
        </p:nvPicPr>
        <p:blipFill rotWithShape="1">
          <a:blip r:embed="rId5">
            <a:alphaModFix/>
          </a:blip>
          <a:srcRect b="3336" l="0" r="7595" t="11759"/>
          <a:stretch/>
        </p:blipFill>
        <p:spPr>
          <a:xfrm>
            <a:off x="6348150" y="1587500"/>
            <a:ext cx="2357500" cy="2166050"/>
          </a:xfrm>
          <a:prstGeom prst="rect">
            <a:avLst/>
          </a:prstGeom>
          <a:noFill/>
          <a:ln>
            <a:noFill/>
          </a:ln>
        </p:spPr>
      </p:pic>
      <p:sp>
        <p:nvSpPr>
          <p:cNvPr id="808" name="Google Shape;808;p8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lens of MCP</a:t>
            </a:r>
            <a:endParaRPr>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89"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14" name="Google Shape;814;p89"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815" name="Google Shape;815;p89"/>
          <p:cNvSpPr txBox="1"/>
          <p:nvPr>
            <p:ph idx="1" type="body"/>
          </p:nvPr>
        </p:nvSpPr>
        <p:spPr>
          <a:xfrm>
            <a:off x="540300" y="1723575"/>
            <a:ext cx="58077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WebSockets</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Constant connection</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Live data and notifications</a:t>
            </a:r>
            <a:endParaRPr b="1"/>
          </a:p>
        </p:txBody>
      </p:sp>
      <p:pic>
        <p:nvPicPr>
          <p:cNvPr id="816" name="Google Shape;816;p89" title="Artboard 9@2x.png"/>
          <p:cNvPicPr preferRelativeResize="0"/>
          <p:nvPr/>
        </p:nvPicPr>
        <p:blipFill rotWithShape="1">
          <a:blip r:embed="rId5">
            <a:alphaModFix/>
          </a:blip>
          <a:srcRect b="1950" l="0" r="0" t="1960"/>
          <a:stretch/>
        </p:blipFill>
        <p:spPr>
          <a:xfrm>
            <a:off x="6348000" y="1312863"/>
            <a:ext cx="2517774" cy="2517775"/>
          </a:xfrm>
          <a:prstGeom prst="rect">
            <a:avLst/>
          </a:prstGeom>
          <a:noFill/>
          <a:ln>
            <a:noFill/>
          </a:ln>
        </p:spPr>
      </p:pic>
      <p:sp>
        <p:nvSpPr>
          <p:cNvPr id="817" name="Google Shape;817;p89"/>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a:t>
            </a:r>
            <a:r>
              <a:rPr lang="en">
                <a:solidFill>
                  <a:schemeClr val="lt2"/>
                </a:solidFill>
              </a:rPr>
              <a:t>l</a:t>
            </a:r>
            <a:r>
              <a:rPr lang="en">
                <a:solidFill>
                  <a:schemeClr val="lt2"/>
                </a:solidFill>
              </a:rPr>
              <a:t>ens of MCP</a:t>
            </a:r>
            <a:endParaRPr>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90"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23" name="Google Shape;823;p90" title="Artboard 5@2x.png"/>
          <p:cNvPicPr preferRelativeResize="0"/>
          <p:nvPr/>
        </p:nvPicPr>
        <p:blipFill rotWithShape="1">
          <a:blip r:embed="rId4">
            <a:alphaModFix/>
          </a:blip>
          <a:srcRect b="5380" l="9298" r="3722" t="5389"/>
          <a:stretch/>
        </p:blipFill>
        <p:spPr>
          <a:xfrm>
            <a:off x="6698234" y="1580188"/>
            <a:ext cx="1915225" cy="1964825"/>
          </a:xfrm>
          <a:prstGeom prst="rect">
            <a:avLst/>
          </a:prstGeom>
          <a:noFill/>
          <a:ln>
            <a:noFill/>
          </a:ln>
        </p:spPr>
      </p:pic>
      <p:sp>
        <p:nvSpPr>
          <p:cNvPr id="824" name="Google Shape;824;p90"/>
          <p:cNvSpPr txBox="1"/>
          <p:nvPr>
            <p:ph idx="1" type="body"/>
          </p:nvPr>
        </p:nvSpPr>
        <p:spPr>
          <a:xfrm>
            <a:off x="540300" y="1723575"/>
            <a:ext cx="5807700" cy="27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rPr>
              <a:t>WebSockets</a:t>
            </a:r>
            <a:endParaRPr sz="2000">
              <a:solidFill>
                <a:schemeClr val="lt1"/>
              </a:solidFill>
            </a:endParaRPr>
          </a:p>
          <a:p>
            <a:pPr indent="-355600" lvl="0" marL="457200" rtl="0" algn="l">
              <a:spcBef>
                <a:spcPts val="1000"/>
              </a:spcBef>
              <a:spcAft>
                <a:spcPts val="0"/>
              </a:spcAft>
              <a:buSzPts val="2000"/>
              <a:buChar char="●"/>
            </a:pPr>
            <a:r>
              <a:rPr lang="en" sz="2000">
                <a:solidFill>
                  <a:schemeClr val="lt1"/>
                </a:solidFill>
              </a:rPr>
              <a:t>Constant connection</a:t>
            </a:r>
            <a:endParaRPr sz="2000">
              <a:solidFill>
                <a:schemeClr val="lt1"/>
              </a:solidFill>
            </a:endParaRPr>
          </a:p>
          <a:p>
            <a:pPr indent="-355600" lvl="0" marL="457200" rtl="0" algn="l">
              <a:spcBef>
                <a:spcPts val="1000"/>
              </a:spcBef>
              <a:spcAft>
                <a:spcPts val="1000"/>
              </a:spcAft>
              <a:buSzPts val="2000"/>
              <a:buChar char="●"/>
            </a:pPr>
            <a:r>
              <a:rPr lang="en" sz="2000">
                <a:solidFill>
                  <a:schemeClr val="lt1"/>
                </a:solidFill>
              </a:rPr>
              <a:t>Live data and notifications</a:t>
            </a:r>
            <a:endParaRPr b="1"/>
          </a:p>
        </p:txBody>
      </p:sp>
      <p:pic>
        <p:nvPicPr>
          <p:cNvPr id="825" name="Google Shape;825;p90" title="Artboard 9@2x.png"/>
          <p:cNvPicPr preferRelativeResize="0"/>
          <p:nvPr/>
        </p:nvPicPr>
        <p:blipFill rotWithShape="1">
          <a:blip r:embed="rId5">
            <a:alphaModFix/>
          </a:blip>
          <a:srcRect b="1950" l="0" r="0" t="1960"/>
          <a:stretch/>
        </p:blipFill>
        <p:spPr>
          <a:xfrm>
            <a:off x="6348000" y="1312863"/>
            <a:ext cx="2517774" cy="2517775"/>
          </a:xfrm>
          <a:prstGeom prst="rect">
            <a:avLst/>
          </a:prstGeom>
          <a:noFill/>
          <a:ln>
            <a:noFill/>
          </a:ln>
        </p:spPr>
      </p:pic>
      <p:sp>
        <p:nvSpPr>
          <p:cNvPr id="826" name="Google Shape;826;p90"/>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lens of MCP</a:t>
            </a:r>
            <a:endParaRPr>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Through the lens of MCP</a:t>
            </a:r>
            <a:endParaRPr>
              <a:solidFill>
                <a:schemeClr val="lt2"/>
              </a:solidFill>
            </a:endParaRPr>
          </a:p>
        </p:txBody>
      </p:sp>
      <p:grpSp>
        <p:nvGrpSpPr>
          <p:cNvPr id="832" name="Google Shape;832;p91"/>
          <p:cNvGrpSpPr/>
          <p:nvPr/>
        </p:nvGrpSpPr>
        <p:grpSpPr>
          <a:xfrm>
            <a:off x="739639" y="1865687"/>
            <a:ext cx="1566861" cy="1652728"/>
            <a:chOff x="6348000" y="1188075"/>
            <a:chExt cx="2551475" cy="2691301"/>
          </a:xfrm>
        </p:grpSpPr>
        <p:pic>
          <p:nvPicPr>
            <p:cNvPr id="833" name="Google Shape;833;p91"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34" name="Google Shape;834;p91" title="Artboard 6@2x.png"/>
            <p:cNvPicPr preferRelativeResize="0"/>
            <p:nvPr/>
          </p:nvPicPr>
          <p:blipFill rotWithShape="1">
            <a:blip r:embed="rId4">
              <a:alphaModFix/>
            </a:blip>
            <a:srcRect b="6757" l="4229" r="8196" t="17992"/>
            <a:stretch/>
          </p:blipFill>
          <p:spPr>
            <a:xfrm>
              <a:off x="6472900" y="1723575"/>
              <a:ext cx="2202025" cy="1964825"/>
            </a:xfrm>
            <a:prstGeom prst="rect">
              <a:avLst/>
            </a:prstGeom>
            <a:noFill/>
            <a:ln>
              <a:noFill/>
            </a:ln>
          </p:spPr>
        </p:pic>
      </p:grpSp>
      <p:grpSp>
        <p:nvGrpSpPr>
          <p:cNvPr id="835" name="Google Shape;835;p91"/>
          <p:cNvGrpSpPr/>
          <p:nvPr/>
        </p:nvGrpSpPr>
        <p:grpSpPr>
          <a:xfrm>
            <a:off x="4818666" y="1865686"/>
            <a:ext cx="1566861" cy="1652728"/>
            <a:chOff x="6348000" y="1188075"/>
            <a:chExt cx="2551475" cy="2691301"/>
          </a:xfrm>
        </p:grpSpPr>
        <p:pic>
          <p:nvPicPr>
            <p:cNvPr id="836" name="Google Shape;836;p91"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37" name="Google Shape;837;p91"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pic>
          <p:nvPicPr>
            <p:cNvPr id="838" name="Google Shape;838;p91" title="Artboard 7@2x.png"/>
            <p:cNvPicPr preferRelativeResize="0"/>
            <p:nvPr/>
          </p:nvPicPr>
          <p:blipFill rotWithShape="1">
            <a:blip r:embed="rId6">
              <a:alphaModFix/>
            </a:blip>
            <a:srcRect b="3336" l="0" r="7595" t="11759"/>
            <a:stretch/>
          </p:blipFill>
          <p:spPr>
            <a:xfrm>
              <a:off x="6348150" y="1587500"/>
              <a:ext cx="2357500" cy="2166050"/>
            </a:xfrm>
            <a:prstGeom prst="rect">
              <a:avLst/>
            </a:prstGeom>
            <a:noFill/>
            <a:ln>
              <a:noFill/>
            </a:ln>
          </p:spPr>
        </p:pic>
      </p:grpSp>
      <p:grpSp>
        <p:nvGrpSpPr>
          <p:cNvPr id="839" name="Google Shape;839;p91"/>
          <p:cNvGrpSpPr/>
          <p:nvPr/>
        </p:nvGrpSpPr>
        <p:grpSpPr>
          <a:xfrm>
            <a:off x="2779161" y="1865678"/>
            <a:ext cx="1566861" cy="1652728"/>
            <a:chOff x="6348000" y="1188075"/>
            <a:chExt cx="2551475" cy="2691301"/>
          </a:xfrm>
        </p:grpSpPr>
        <p:pic>
          <p:nvPicPr>
            <p:cNvPr id="840" name="Google Shape;840;p91" title="Artboard 8@2x.png"/>
            <p:cNvPicPr preferRelativeResize="0"/>
            <p:nvPr/>
          </p:nvPicPr>
          <p:blipFill rotWithShape="1">
            <a:blip r:embed="rId3">
              <a:alphaModFix/>
            </a:blip>
            <a:srcRect b="0" l="0" r="-1337" t="-2912"/>
            <a:stretch/>
          </p:blipFill>
          <p:spPr>
            <a:xfrm>
              <a:off x="6348000" y="1188075"/>
              <a:ext cx="2551475" cy="2691301"/>
            </a:xfrm>
            <a:prstGeom prst="rect">
              <a:avLst/>
            </a:prstGeom>
            <a:noFill/>
            <a:ln>
              <a:noFill/>
            </a:ln>
          </p:spPr>
        </p:pic>
        <p:pic>
          <p:nvPicPr>
            <p:cNvPr id="841" name="Google Shape;841;p91" title="Artboard 5@2x.png"/>
            <p:cNvPicPr preferRelativeResize="0"/>
            <p:nvPr/>
          </p:nvPicPr>
          <p:blipFill rotWithShape="1">
            <a:blip r:embed="rId5">
              <a:alphaModFix/>
            </a:blip>
            <a:srcRect b="5380" l="9298" r="3722" t="5389"/>
            <a:stretch/>
          </p:blipFill>
          <p:spPr>
            <a:xfrm>
              <a:off x="6698234" y="1580188"/>
              <a:ext cx="1915225" cy="1964825"/>
            </a:xfrm>
            <a:prstGeom prst="rect">
              <a:avLst/>
            </a:prstGeom>
            <a:noFill/>
            <a:ln>
              <a:noFill/>
            </a:ln>
          </p:spPr>
        </p:pic>
      </p:grpSp>
      <p:pic>
        <p:nvPicPr>
          <p:cNvPr id="842" name="Google Shape;842;p91" title="Artboard 9@2x.png"/>
          <p:cNvPicPr preferRelativeResize="0"/>
          <p:nvPr/>
        </p:nvPicPr>
        <p:blipFill rotWithShape="1">
          <a:blip r:embed="rId7">
            <a:alphaModFix/>
          </a:blip>
          <a:srcRect b="1950" l="0" r="0" t="1960"/>
          <a:stretch/>
        </p:blipFill>
        <p:spPr>
          <a:xfrm>
            <a:off x="6858188" y="1942328"/>
            <a:ext cx="1546154" cy="15461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2"/>
          <p:cNvSpPr txBox="1"/>
          <p:nvPr>
            <p:ph type="title"/>
          </p:nvPr>
        </p:nvSpPr>
        <p:spPr>
          <a:xfrm>
            <a:off x="836725" y="1942075"/>
            <a:ext cx="373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lt1"/>
                </a:solidFill>
              </a:rPr>
              <a:t>What Makes an AI-Ready API?</a:t>
            </a:r>
            <a:endParaRPr sz="3200">
              <a:solidFill>
                <a:schemeClr val="lt1"/>
              </a:solidFill>
            </a:endParaRPr>
          </a:p>
        </p:txBody>
      </p:sp>
      <p:pic>
        <p:nvPicPr>
          <p:cNvPr id="848" name="Google Shape;848;p92"/>
          <p:cNvPicPr preferRelativeResize="0"/>
          <p:nvPr/>
        </p:nvPicPr>
        <p:blipFill>
          <a:blip r:embed="rId3">
            <a:alphaModFix/>
          </a:blip>
          <a:stretch>
            <a:fillRect/>
          </a:stretch>
        </p:blipFill>
        <p:spPr>
          <a:xfrm>
            <a:off x="5368225" y="1401339"/>
            <a:ext cx="2774324" cy="23408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93"/>
          <p:cNvPicPr preferRelativeResize="0"/>
          <p:nvPr/>
        </p:nvPicPr>
        <p:blipFill>
          <a:blip r:embed="rId3">
            <a:alphaModFix/>
          </a:blip>
          <a:stretch>
            <a:fillRect/>
          </a:stretch>
        </p:blipFill>
        <p:spPr>
          <a:xfrm>
            <a:off x="5368225" y="1401339"/>
            <a:ext cx="2774324" cy="2340824"/>
          </a:xfrm>
          <a:prstGeom prst="rect">
            <a:avLst/>
          </a:prstGeom>
          <a:noFill/>
          <a:ln>
            <a:noFill/>
          </a:ln>
        </p:spPr>
      </p:pic>
      <p:sp>
        <p:nvSpPr>
          <p:cNvPr id="854" name="Google Shape;854;p9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What makes an AI-ready API?</a:t>
            </a:r>
            <a:endParaRPr>
              <a:solidFill>
                <a:schemeClr val="lt2"/>
              </a:solidFill>
            </a:endParaRPr>
          </a:p>
        </p:txBody>
      </p:sp>
      <p:sp>
        <p:nvSpPr>
          <p:cNvPr id="855" name="Google Shape;855;p93"/>
          <p:cNvSpPr txBox="1"/>
          <p:nvPr>
            <p:ph idx="1" type="body"/>
          </p:nvPr>
        </p:nvSpPr>
        <p:spPr>
          <a:xfrm>
            <a:off x="608125" y="1545600"/>
            <a:ext cx="4575900" cy="2052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solidFill>
                  <a:schemeClr val="lt1"/>
                </a:solidFill>
              </a:rPr>
              <a:t>Machine-consumable metadata</a:t>
            </a:r>
            <a:endParaRPr sz="2000">
              <a:solidFill>
                <a:schemeClr val="lt1"/>
              </a:solidFill>
            </a:endParaRPr>
          </a:p>
          <a:p>
            <a:pPr indent="-355600" lvl="0" marL="457200" rtl="0" algn="l">
              <a:spcBef>
                <a:spcPts val="1000"/>
              </a:spcBef>
              <a:spcAft>
                <a:spcPts val="0"/>
              </a:spcAft>
              <a:buSzPts val="2000"/>
              <a:buAutoNum type="arabicPeriod"/>
            </a:pPr>
            <a:r>
              <a:rPr lang="en" sz="2000">
                <a:solidFill>
                  <a:schemeClr val="lt1"/>
                </a:solidFill>
              </a:rPr>
              <a:t>Rich error semantics</a:t>
            </a:r>
            <a:endParaRPr sz="2000">
              <a:solidFill>
                <a:schemeClr val="lt1"/>
              </a:solidFill>
            </a:endParaRPr>
          </a:p>
          <a:p>
            <a:pPr indent="-355600" lvl="0" marL="457200" rtl="0" algn="l">
              <a:spcBef>
                <a:spcPts val="1000"/>
              </a:spcBef>
              <a:spcAft>
                <a:spcPts val="0"/>
              </a:spcAft>
              <a:buSzPts val="2000"/>
              <a:buAutoNum type="arabicPeriod"/>
            </a:pPr>
            <a:r>
              <a:rPr lang="en" sz="2000">
                <a:solidFill>
                  <a:schemeClr val="lt1"/>
                </a:solidFill>
              </a:rPr>
              <a:t>Introspection capabilities</a:t>
            </a:r>
            <a:endParaRPr sz="2000">
              <a:solidFill>
                <a:schemeClr val="lt1"/>
              </a:solidFill>
            </a:endParaRPr>
          </a:p>
          <a:p>
            <a:pPr indent="-355600" lvl="0" marL="457200" rtl="0" algn="l">
              <a:spcBef>
                <a:spcPts val="1000"/>
              </a:spcBef>
              <a:spcAft>
                <a:spcPts val="0"/>
              </a:spcAft>
              <a:buSzPts val="2000"/>
              <a:buAutoNum type="arabicPeriod"/>
            </a:pPr>
            <a:r>
              <a:rPr lang="en" sz="2000">
                <a:solidFill>
                  <a:schemeClr val="lt1"/>
                </a:solidFill>
              </a:rPr>
              <a:t>Consistent naming patterns</a:t>
            </a:r>
            <a:endParaRPr sz="2000">
              <a:solidFill>
                <a:schemeClr val="lt1"/>
              </a:solidFill>
            </a:endParaRPr>
          </a:p>
          <a:p>
            <a:pPr indent="0" lvl="0" marL="0" rtl="0" algn="l">
              <a:spcBef>
                <a:spcPts val="1000"/>
              </a:spcBef>
              <a:spcAft>
                <a:spcPts val="1000"/>
              </a:spcAft>
              <a:buNone/>
            </a:pPr>
            <a:r>
              <a:t/>
            </a:r>
            <a:endParaRPr sz="20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lt2"/>
              </a:buClr>
              <a:buSzPts val="2000"/>
              <a:buAutoNum type="arabicPeriod"/>
            </a:pPr>
            <a:r>
              <a:rPr lang="en">
                <a:solidFill>
                  <a:schemeClr val="lt1"/>
                </a:solidFill>
              </a:rPr>
              <a:t>Machine-Consumable Metadata</a:t>
            </a:r>
            <a:endParaRPr sz="2000">
              <a:solidFill>
                <a:schemeClr val="lt1"/>
              </a:solidFill>
            </a:endParaRPr>
          </a:p>
        </p:txBody>
      </p:sp>
      <p:pic>
        <p:nvPicPr>
          <p:cNvPr id="861" name="Google Shape;861;p94"/>
          <p:cNvPicPr preferRelativeResize="0"/>
          <p:nvPr/>
        </p:nvPicPr>
        <p:blipFill>
          <a:blip r:embed="rId3">
            <a:alphaModFix/>
          </a:blip>
          <a:stretch>
            <a:fillRect/>
          </a:stretch>
        </p:blipFill>
        <p:spPr>
          <a:xfrm>
            <a:off x="201475" y="2075100"/>
            <a:ext cx="8741051" cy="496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id="866" name="Google Shape;866;p95"/>
          <p:cNvPicPr preferRelativeResize="0"/>
          <p:nvPr/>
        </p:nvPicPr>
        <p:blipFill>
          <a:blip r:embed="rId3">
            <a:alphaModFix/>
          </a:blip>
          <a:stretch>
            <a:fillRect/>
          </a:stretch>
        </p:blipFill>
        <p:spPr>
          <a:xfrm>
            <a:off x="2168587" y="907152"/>
            <a:ext cx="4806825" cy="3991175"/>
          </a:xfrm>
          <a:prstGeom prst="rect">
            <a:avLst/>
          </a:prstGeom>
          <a:noFill/>
          <a:ln>
            <a:noFill/>
          </a:ln>
        </p:spPr>
      </p:pic>
      <p:sp>
        <p:nvSpPr>
          <p:cNvPr id="867" name="Google Shape;867;p9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lt2"/>
              </a:buClr>
              <a:buSzPts val="2000"/>
              <a:buAutoNum type="arabicPeriod"/>
            </a:pPr>
            <a:r>
              <a:rPr lang="en">
                <a:solidFill>
                  <a:schemeClr val="lt1"/>
                </a:solidFill>
              </a:rPr>
              <a:t>Machine-Consumable Metadata</a:t>
            </a:r>
            <a:endParaRPr sz="20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96"/>
          <p:cNvPicPr preferRelativeResize="0"/>
          <p:nvPr/>
        </p:nvPicPr>
        <p:blipFill>
          <a:blip r:embed="rId3">
            <a:alphaModFix/>
          </a:blip>
          <a:stretch>
            <a:fillRect/>
          </a:stretch>
        </p:blipFill>
        <p:spPr>
          <a:xfrm>
            <a:off x="2168587" y="907152"/>
            <a:ext cx="4806825" cy="3991175"/>
          </a:xfrm>
          <a:prstGeom prst="rect">
            <a:avLst/>
          </a:prstGeom>
          <a:noFill/>
          <a:ln>
            <a:noFill/>
          </a:ln>
        </p:spPr>
      </p:pic>
      <p:sp>
        <p:nvSpPr>
          <p:cNvPr id="873" name="Google Shape;873;p96"/>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lt2"/>
              </a:buClr>
              <a:buSzPts val="2000"/>
              <a:buAutoNum type="arabicPeriod"/>
            </a:pPr>
            <a:r>
              <a:rPr lang="en">
                <a:solidFill>
                  <a:schemeClr val="lt1"/>
                </a:solidFill>
              </a:rPr>
              <a:t>Machine-Consumable Metadata</a:t>
            </a:r>
            <a:endParaRPr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0"/>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chemeClr val="lt1"/>
                </a:solidFill>
              </a:rPr>
              <a:t>Understanding</a:t>
            </a:r>
            <a:endParaRPr sz="3200">
              <a:solidFill>
                <a:schemeClr val="lt1"/>
              </a:solidFill>
            </a:endParaRPr>
          </a:p>
          <a:p>
            <a:pPr indent="0" lvl="0" marL="0" rtl="0" algn="l">
              <a:spcBef>
                <a:spcPts val="0"/>
              </a:spcBef>
              <a:spcAft>
                <a:spcPts val="0"/>
              </a:spcAft>
              <a:buSzPts val="990"/>
              <a:buNone/>
            </a:pPr>
            <a:r>
              <a:rPr lang="en" sz="3200">
                <a:solidFill>
                  <a:schemeClr val="lt1"/>
                </a:solidFill>
              </a:rPr>
              <a:t>MCP</a:t>
            </a:r>
            <a:endParaRPr sz="3200">
              <a:solidFill>
                <a:schemeClr val="lt1"/>
              </a:solidFill>
            </a:endParaRPr>
          </a:p>
        </p:txBody>
      </p:sp>
      <p:pic>
        <p:nvPicPr>
          <p:cNvPr id="648" name="Google Shape;648;p70" title="MCP Logo.png"/>
          <p:cNvPicPr preferRelativeResize="0"/>
          <p:nvPr/>
        </p:nvPicPr>
        <p:blipFill rotWithShape="1">
          <a:blip r:embed="rId3">
            <a:alphaModFix/>
          </a:blip>
          <a:srcRect b="0" l="-15189" r="-15189" t="0"/>
          <a:stretch/>
        </p:blipFill>
        <p:spPr>
          <a:xfrm>
            <a:off x="4718050" y="1035662"/>
            <a:ext cx="4005600" cy="3072300"/>
          </a:xfrm>
          <a:prstGeom prst="roundRect">
            <a:avLst>
              <a:gd fmla="val 8494" name="adj"/>
            </a:avLst>
          </a:prstGeom>
          <a:noFill/>
          <a:ln>
            <a:noFill/>
          </a:ln>
          <a:effectLst>
            <a:outerShdw blurRad="200025" rotWithShape="0" algn="bl" dir="3600000" dist="19050">
              <a:schemeClr val="accent2">
                <a:alpha val="50000"/>
              </a:schemeClr>
            </a:outerShdw>
          </a:effectLst>
        </p:spPr>
      </p:pic>
      <p:sp>
        <p:nvSpPr>
          <p:cNvPr id="649" name="Google Shape;649;p70"/>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The USB-C of AI Integration</a:t>
            </a:r>
            <a:endParaRPr sz="15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97"/>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2.</a:t>
            </a:r>
            <a:r>
              <a:rPr lang="en">
                <a:solidFill>
                  <a:schemeClr val="lt1"/>
                </a:solidFill>
              </a:rPr>
              <a:t> 	Rich Error Semantics</a:t>
            </a:r>
            <a:endParaRPr sz="2000">
              <a:solidFill>
                <a:schemeClr val="lt1"/>
              </a:solidFill>
            </a:endParaRPr>
          </a:p>
        </p:txBody>
      </p:sp>
      <p:pic>
        <p:nvPicPr>
          <p:cNvPr id="879" name="Google Shape;879;p97"/>
          <p:cNvPicPr preferRelativeResize="0"/>
          <p:nvPr/>
        </p:nvPicPr>
        <p:blipFill>
          <a:blip r:embed="rId3">
            <a:alphaModFix/>
          </a:blip>
          <a:stretch>
            <a:fillRect/>
          </a:stretch>
        </p:blipFill>
        <p:spPr>
          <a:xfrm>
            <a:off x="954950" y="2222452"/>
            <a:ext cx="7234100" cy="6985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9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2.</a:t>
            </a:r>
            <a:r>
              <a:rPr lang="en">
                <a:solidFill>
                  <a:schemeClr val="lt1"/>
                </a:solidFill>
              </a:rPr>
              <a:t> 	Rich Error Semantics</a:t>
            </a:r>
            <a:endParaRPr sz="2000">
              <a:solidFill>
                <a:schemeClr val="lt1"/>
              </a:solidFill>
            </a:endParaRPr>
          </a:p>
        </p:txBody>
      </p:sp>
      <p:pic>
        <p:nvPicPr>
          <p:cNvPr id="885" name="Google Shape;885;p98"/>
          <p:cNvPicPr preferRelativeResize="0"/>
          <p:nvPr/>
        </p:nvPicPr>
        <p:blipFill>
          <a:blip r:embed="rId3">
            <a:alphaModFix/>
          </a:blip>
          <a:stretch>
            <a:fillRect/>
          </a:stretch>
        </p:blipFill>
        <p:spPr>
          <a:xfrm>
            <a:off x="543100" y="1164575"/>
            <a:ext cx="8057800" cy="304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99"/>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3.</a:t>
            </a:r>
            <a:r>
              <a:rPr lang="en">
                <a:solidFill>
                  <a:schemeClr val="lt1"/>
                </a:solidFill>
              </a:rPr>
              <a:t> 	</a:t>
            </a:r>
            <a:r>
              <a:rPr lang="en">
                <a:solidFill>
                  <a:schemeClr val="lt1"/>
                </a:solidFill>
              </a:rPr>
              <a:t>Introspection Capabilities</a:t>
            </a:r>
            <a:endParaRPr>
              <a:solidFill>
                <a:schemeClr val="lt1"/>
              </a:solidFill>
            </a:endParaRPr>
          </a:p>
        </p:txBody>
      </p:sp>
      <p:sp>
        <p:nvSpPr>
          <p:cNvPr id="891" name="Google Shape;891;p99"/>
          <p:cNvSpPr txBox="1"/>
          <p:nvPr>
            <p:ph idx="1" type="body"/>
          </p:nvPr>
        </p:nvSpPr>
        <p:spPr>
          <a:xfrm>
            <a:off x="608125" y="1194075"/>
            <a:ext cx="5164200" cy="34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solidFill>
                  <a:schemeClr val="lt1"/>
                </a:solidFill>
              </a:rPr>
              <a:t>Complete schema definitions</a:t>
            </a:r>
            <a:endParaRPr sz="1800">
              <a:solidFill>
                <a:schemeClr val="lt1"/>
              </a:solidFill>
            </a:endParaRPr>
          </a:p>
          <a:p>
            <a:pPr indent="-342900" lvl="0" marL="457200" rtl="0" algn="l">
              <a:spcBef>
                <a:spcPts val="1000"/>
              </a:spcBef>
              <a:spcAft>
                <a:spcPts val="0"/>
              </a:spcAft>
              <a:buSzPts val="1800"/>
              <a:buChar char="●"/>
            </a:pPr>
            <a:r>
              <a:rPr lang="en" sz="1800">
                <a:solidFill>
                  <a:schemeClr val="lt1"/>
                </a:solidFill>
              </a:rPr>
              <a:t>All available operations</a:t>
            </a:r>
            <a:endParaRPr sz="1800">
              <a:solidFill>
                <a:schemeClr val="lt1"/>
              </a:solidFill>
            </a:endParaRPr>
          </a:p>
          <a:p>
            <a:pPr indent="-342900" lvl="0" marL="457200" rtl="0" algn="l">
              <a:spcBef>
                <a:spcPts val="1000"/>
              </a:spcBef>
              <a:spcAft>
                <a:spcPts val="0"/>
              </a:spcAft>
              <a:buSzPts val="1800"/>
              <a:buChar char="●"/>
            </a:pPr>
            <a:r>
              <a:rPr lang="en" sz="1800">
                <a:solidFill>
                  <a:schemeClr val="lt1"/>
                </a:solidFill>
              </a:rPr>
              <a:t>Input/output examples</a:t>
            </a:r>
            <a:endParaRPr sz="1800">
              <a:solidFill>
                <a:schemeClr val="lt1"/>
              </a:solidFill>
            </a:endParaRPr>
          </a:p>
          <a:p>
            <a:pPr indent="-342900" lvl="0" marL="457200" rtl="0" algn="l">
              <a:spcBef>
                <a:spcPts val="1000"/>
              </a:spcBef>
              <a:spcAft>
                <a:spcPts val="1000"/>
              </a:spcAft>
              <a:buSzPts val="1800"/>
              <a:buChar char="●"/>
            </a:pPr>
            <a:r>
              <a:rPr lang="en" sz="1800">
                <a:solidFill>
                  <a:schemeClr val="lt1"/>
                </a:solidFill>
              </a:rPr>
              <a:t>Relationship hints between resources</a:t>
            </a:r>
            <a:endParaRPr sz="18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00"/>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4</a:t>
            </a:r>
            <a:r>
              <a:rPr lang="en">
                <a:solidFill>
                  <a:schemeClr val="lt2"/>
                </a:solidFill>
              </a:rPr>
              <a:t>.</a:t>
            </a:r>
            <a:r>
              <a:rPr lang="en">
                <a:solidFill>
                  <a:schemeClr val="lt1"/>
                </a:solidFill>
              </a:rPr>
              <a:t> 	</a:t>
            </a:r>
            <a:r>
              <a:rPr lang="en">
                <a:solidFill>
                  <a:schemeClr val="lt1"/>
                </a:solidFill>
              </a:rPr>
              <a:t>Consistent Naming and Patterns</a:t>
            </a:r>
            <a:endParaRPr sz="2000">
              <a:solidFill>
                <a:schemeClr val="lt1"/>
              </a:solidFill>
            </a:endParaRPr>
          </a:p>
        </p:txBody>
      </p:sp>
      <p:pic>
        <p:nvPicPr>
          <p:cNvPr id="897" name="Google Shape;897;p100"/>
          <p:cNvPicPr preferRelativeResize="0"/>
          <p:nvPr/>
        </p:nvPicPr>
        <p:blipFill>
          <a:blip r:embed="rId3">
            <a:alphaModFix/>
          </a:blip>
          <a:stretch>
            <a:fillRect/>
          </a:stretch>
        </p:blipFill>
        <p:spPr>
          <a:xfrm>
            <a:off x="129725" y="1546350"/>
            <a:ext cx="3546476" cy="2050800"/>
          </a:xfrm>
          <a:prstGeom prst="rect">
            <a:avLst/>
          </a:prstGeom>
          <a:noFill/>
          <a:ln>
            <a:noFill/>
          </a:ln>
        </p:spPr>
      </p:pic>
      <p:pic>
        <p:nvPicPr>
          <p:cNvPr id="898" name="Google Shape;898;p100"/>
          <p:cNvPicPr preferRelativeResize="0"/>
          <p:nvPr/>
        </p:nvPicPr>
        <p:blipFill>
          <a:blip r:embed="rId4">
            <a:alphaModFix/>
          </a:blip>
          <a:stretch>
            <a:fillRect/>
          </a:stretch>
        </p:blipFill>
        <p:spPr>
          <a:xfrm>
            <a:off x="3880300" y="1546350"/>
            <a:ext cx="5181400" cy="2121825"/>
          </a:xfrm>
          <a:prstGeom prst="rect">
            <a:avLst/>
          </a:prstGeom>
          <a:noFill/>
          <a:ln>
            <a:noFill/>
          </a:ln>
        </p:spPr>
      </p:pic>
      <p:sp>
        <p:nvSpPr>
          <p:cNvPr id="899" name="Google Shape;899;p100"/>
          <p:cNvSpPr txBox="1"/>
          <p:nvPr>
            <p:ph idx="1" type="body"/>
          </p:nvPr>
        </p:nvSpPr>
        <p:spPr>
          <a:xfrm>
            <a:off x="415200" y="1092000"/>
            <a:ext cx="7592700" cy="4545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chemeClr val="lt1"/>
                </a:solidFill>
              </a:rPr>
              <a:t>Example 1 								 Example 2</a:t>
            </a:r>
            <a:endParaRPr sz="18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0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4.</a:t>
            </a:r>
            <a:r>
              <a:rPr lang="en">
                <a:solidFill>
                  <a:schemeClr val="lt1"/>
                </a:solidFill>
              </a:rPr>
              <a:t> 	</a:t>
            </a:r>
            <a:r>
              <a:rPr lang="en">
                <a:solidFill>
                  <a:schemeClr val="lt1"/>
                </a:solidFill>
              </a:rPr>
              <a:t>Consistent Naming and Patterns</a:t>
            </a:r>
            <a:endParaRPr sz="2000">
              <a:solidFill>
                <a:schemeClr val="lt1"/>
              </a:solidFill>
            </a:endParaRPr>
          </a:p>
        </p:txBody>
      </p:sp>
      <p:sp>
        <p:nvSpPr>
          <p:cNvPr id="905" name="Google Shape;905;p101"/>
          <p:cNvSpPr txBox="1"/>
          <p:nvPr>
            <p:ph idx="1" type="body"/>
          </p:nvPr>
        </p:nvSpPr>
        <p:spPr>
          <a:xfrm>
            <a:off x="540100" y="3087725"/>
            <a:ext cx="7592700" cy="4545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chemeClr val="lt1"/>
                </a:solidFill>
              </a:rPr>
              <a:t>Bad</a:t>
            </a:r>
            <a:r>
              <a:rPr lang="en" sz="2000">
                <a:solidFill>
                  <a:schemeClr val="lt1"/>
                </a:solidFill>
              </a:rPr>
              <a:t> 						 			 Good </a:t>
            </a:r>
            <a:endParaRPr sz="1800">
              <a:solidFill>
                <a:schemeClr val="lt1"/>
              </a:solidFill>
            </a:endParaRPr>
          </a:p>
        </p:txBody>
      </p:sp>
      <p:pic>
        <p:nvPicPr>
          <p:cNvPr id="906" name="Google Shape;906;p101"/>
          <p:cNvPicPr preferRelativeResize="0"/>
          <p:nvPr/>
        </p:nvPicPr>
        <p:blipFill>
          <a:blip r:embed="rId3">
            <a:alphaModFix/>
          </a:blip>
          <a:stretch>
            <a:fillRect/>
          </a:stretch>
        </p:blipFill>
        <p:spPr>
          <a:xfrm>
            <a:off x="5127555" y="1914625"/>
            <a:ext cx="3720270" cy="1038425"/>
          </a:xfrm>
          <a:prstGeom prst="rect">
            <a:avLst/>
          </a:prstGeom>
          <a:noFill/>
          <a:ln>
            <a:noFill/>
          </a:ln>
        </p:spPr>
      </p:pic>
      <p:pic>
        <p:nvPicPr>
          <p:cNvPr id="907" name="Google Shape;907;p101"/>
          <p:cNvPicPr preferRelativeResize="0"/>
          <p:nvPr/>
        </p:nvPicPr>
        <p:blipFill>
          <a:blip r:embed="rId4">
            <a:alphaModFix/>
          </a:blip>
          <a:stretch>
            <a:fillRect/>
          </a:stretch>
        </p:blipFill>
        <p:spPr>
          <a:xfrm>
            <a:off x="152400" y="1914625"/>
            <a:ext cx="4510325" cy="1014600"/>
          </a:xfrm>
          <a:prstGeom prst="rect">
            <a:avLst/>
          </a:prstGeom>
          <a:noFill/>
          <a:ln>
            <a:noFill/>
          </a:ln>
        </p:spPr>
      </p:pic>
      <p:sp>
        <p:nvSpPr>
          <p:cNvPr id="908" name="Google Shape;908;p101"/>
          <p:cNvSpPr txBox="1"/>
          <p:nvPr>
            <p:ph idx="1" type="body"/>
          </p:nvPr>
        </p:nvSpPr>
        <p:spPr>
          <a:xfrm>
            <a:off x="415200" y="1092000"/>
            <a:ext cx="7592700" cy="454500"/>
          </a:xfrm>
          <a:prstGeom prst="rect">
            <a:avLst/>
          </a:prstGeom>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chemeClr val="lt1"/>
                </a:solidFill>
              </a:rPr>
              <a:t>Example 1 								 Example 2</a:t>
            </a:r>
            <a:endParaRPr sz="1800">
              <a:solidFill>
                <a:schemeClr val="lt1"/>
              </a:solidFill>
            </a:endParaRPr>
          </a:p>
        </p:txBody>
      </p:sp>
      <p:sp>
        <p:nvSpPr>
          <p:cNvPr id="909" name="Google Shape;909;p101"/>
          <p:cNvSpPr/>
          <p:nvPr/>
        </p:nvSpPr>
        <p:spPr>
          <a:xfrm>
            <a:off x="1192925" y="3028625"/>
            <a:ext cx="498900" cy="572700"/>
          </a:xfrm>
          <a:prstGeom prst="mathMultiply">
            <a:avLst>
              <a:gd fmla="val 23520" name="adj1"/>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910" name="Google Shape;910;p101"/>
          <p:cNvSpPr/>
          <p:nvPr/>
        </p:nvSpPr>
        <p:spPr>
          <a:xfrm>
            <a:off x="5762625" y="3077825"/>
            <a:ext cx="498900" cy="474300"/>
          </a:xfrm>
          <a:prstGeom prst="star5">
            <a:avLst>
              <a:gd fmla="val 19098" name="adj"/>
              <a:gd fmla="val 105146" name="hf"/>
              <a:gd fmla="val 110557" name="vf"/>
            </a:avLst>
          </a:prstGeom>
          <a:solidFill>
            <a:srgbClr val="FFD96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02"/>
          <p:cNvSpPr txBox="1"/>
          <p:nvPr>
            <p:ph type="title"/>
          </p:nvPr>
        </p:nvSpPr>
        <p:spPr>
          <a:xfrm>
            <a:off x="836725" y="1942075"/>
            <a:ext cx="373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lt1"/>
                </a:solidFill>
              </a:rPr>
              <a:t>Preparing Your APIs for AI &amp; MCP</a:t>
            </a:r>
            <a:endParaRPr sz="3200">
              <a:solidFill>
                <a:schemeClr val="lt1"/>
              </a:solidFill>
            </a:endParaRPr>
          </a:p>
        </p:txBody>
      </p:sp>
      <p:pic>
        <p:nvPicPr>
          <p:cNvPr id="916" name="Google Shape;916;p102"/>
          <p:cNvPicPr preferRelativeResize="0"/>
          <p:nvPr/>
        </p:nvPicPr>
        <p:blipFill>
          <a:blip r:embed="rId3">
            <a:alphaModFix/>
          </a:blip>
          <a:stretch>
            <a:fillRect/>
          </a:stretch>
        </p:blipFill>
        <p:spPr>
          <a:xfrm>
            <a:off x="5014475" y="1349050"/>
            <a:ext cx="3470976" cy="2532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03"/>
          <p:cNvSpPr txBox="1"/>
          <p:nvPr>
            <p:ph idx="1" type="body"/>
          </p:nvPr>
        </p:nvSpPr>
        <p:spPr>
          <a:xfrm>
            <a:off x="608125" y="1874425"/>
            <a:ext cx="7931400" cy="135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2700">
                <a:solidFill>
                  <a:schemeClr val="lt1"/>
                </a:solidFill>
              </a:rPr>
              <a:t>Preparing your APIs for </a:t>
            </a:r>
            <a:r>
              <a:rPr b="1" i="1" lang="en" sz="2700">
                <a:solidFill>
                  <a:schemeClr val="lt2"/>
                </a:solidFill>
              </a:rPr>
              <a:t>AI integration</a:t>
            </a:r>
            <a:r>
              <a:rPr b="1" lang="en" sz="2700">
                <a:solidFill>
                  <a:schemeClr val="lt1"/>
                </a:solidFill>
              </a:rPr>
              <a:t> is about </a:t>
            </a:r>
            <a:r>
              <a:rPr b="1" i="1" lang="en" sz="2700">
                <a:solidFill>
                  <a:schemeClr val="lt2"/>
                </a:solidFill>
              </a:rPr>
              <a:t>elevating</a:t>
            </a:r>
            <a:r>
              <a:rPr b="1" lang="en" sz="2700">
                <a:solidFill>
                  <a:schemeClr val="lt1"/>
                </a:solidFill>
              </a:rPr>
              <a:t> your API game altogether</a:t>
            </a:r>
            <a:endParaRPr b="1" sz="2700">
              <a:solidFill>
                <a:schemeClr val="lt1"/>
              </a:solidFill>
            </a:endParaRPr>
          </a:p>
          <a:p>
            <a:pPr indent="0" lvl="0" marL="457200" rtl="0" algn="ctr">
              <a:spcBef>
                <a:spcPts val="1200"/>
              </a:spcBef>
              <a:spcAft>
                <a:spcPts val="1000"/>
              </a:spcAft>
              <a:buNone/>
            </a:pPr>
            <a:r>
              <a:t/>
            </a:r>
            <a:endParaRPr b="1" sz="27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04"/>
          <p:cNvSpPr txBox="1"/>
          <p:nvPr>
            <p:ph idx="1" type="body"/>
          </p:nvPr>
        </p:nvSpPr>
        <p:spPr>
          <a:xfrm>
            <a:off x="608125" y="1874425"/>
            <a:ext cx="7931400" cy="135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2700">
                <a:solidFill>
                  <a:schemeClr val="lt1"/>
                </a:solidFill>
              </a:rPr>
              <a:t>Preparing your APIs for </a:t>
            </a:r>
            <a:r>
              <a:rPr b="1" i="1" lang="en" sz="2700">
                <a:solidFill>
                  <a:schemeClr val="lt2"/>
                </a:solidFill>
              </a:rPr>
              <a:t>AI integration</a:t>
            </a:r>
            <a:r>
              <a:rPr b="1" lang="en" sz="2700">
                <a:solidFill>
                  <a:schemeClr val="lt1"/>
                </a:solidFill>
              </a:rPr>
              <a:t> is about </a:t>
            </a:r>
            <a:r>
              <a:rPr b="1" i="1" lang="en" sz="2700">
                <a:solidFill>
                  <a:schemeClr val="lt2"/>
                </a:solidFill>
              </a:rPr>
              <a:t>elevating</a:t>
            </a:r>
            <a:r>
              <a:rPr b="1" lang="en" sz="2700">
                <a:solidFill>
                  <a:schemeClr val="lt1"/>
                </a:solidFill>
              </a:rPr>
              <a:t> your API game altogether</a:t>
            </a:r>
            <a:endParaRPr b="1" sz="2700">
              <a:solidFill>
                <a:schemeClr val="lt1"/>
              </a:solidFill>
            </a:endParaRPr>
          </a:p>
          <a:p>
            <a:pPr indent="0" lvl="0" marL="457200" rtl="0" algn="ctr">
              <a:spcBef>
                <a:spcPts val="1200"/>
              </a:spcBef>
              <a:spcAft>
                <a:spcPts val="1000"/>
              </a:spcAft>
              <a:buNone/>
            </a:pPr>
            <a:r>
              <a:t/>
            </a:r>
            <a:endParaRPr b="1" sz="27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05"/>
          <p:cNvSpPr txBox="1"/>
          <p:nvPr>
            <p:ph idx="1" type="body"/>
          </p:nvPr>
        </p:nvSpPr>
        <p:spPr>
          <a:xfrm>
            <a:off x="608125" y="1874425"/>
            <a:ext cx="7931400" cy="135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2700">
                <a:solidFill>
                  <a:schemeClr val="lt1"/>
                </a:solidFill>
              </a:rPr>
              <a:t>Preparing your APIs for </a:t>
            </a:r>
            <a:r>
              <a:rPr b="1" i="1" lang="en" sz="2700">
                <a:solidFill>
                  <a:schemeClr val="lt2"/>
                </a:solidFill>
              </a:rPr>
              <a:t>AI integration</a:t>
            </a:r>
            <a:r>
              <a:rPr b="1" lang="en" sz="2700">
                <a:solidFill>
                  <a:schemeClr val="lt1"/>
                </a:solidFill>
              </a:rPr>
              <a:t> is about </a:t>
            </a:r>
            <a:r>
              <a:rPr b="1" i="1" lang="en" sz="2700">
                <a:solidFill>
                  <a:schemeClr val="lt2"/>
                </a:solidFill>
              </a:rPr>
              <a:t>elevating</a:t>
            </a:r>
            <a:r>
              <a:rPr b="1" lang="en" sz="2700">
                <a:solidFill>
                  <a:schemeClr val="lt1"/>
                </a:solidFill>
              </a:rPr>
              <a:t> your API game altogether</a:t>
            </a:r>
            <a:endParaRPr b="1" sz="2700">
              <a:solidFill>
                <a:schemeClr val="lt1"/>
              </a:solidFill>
            </a:endParaRPr>
          </a:p>
          <a:p>
            <a:pPr indent="0" lvl="0" marL="457200" rtl="0" algn="ctr">
              <a:spcBef>
                <a:spcPts val="1200"/>
              </a:spcBef>
              <a:spcAft>
                <a:spcPts val="1000"/>
              </a:spcAft>
              <a:buNone/>
            </a:pPr>
            <a:r>
              <a:t/>
            </a:r>
            <a:endParaRPr b="1" sz="27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6"/>
          <p:cNvSpPr txBox="1"/>
          <p:nvPr>
            <p:ph idx="2" type="title"/>
          </p:nvPr>
        </p:nvSpPr>
        <p:spPr>
          <a:xfrm>
            <a:off x="836725" y="1580925"/>
            <a:ext cx="34494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pic>
        <p:nvPicPr>
          <p:cNvPr id="937" name="Google Shape;937;p106"/>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38" name="Google Shape;938;p106"/>
          <p:cNvSpPr txBox="1"/>
          <p:nvPr>
            <p:ph type="title"/>
          </p:nvPr>
        </p:nvSpPr>
        <p:spPr>
          <a:xfrm>
            <a:off x="836725" y="1942075"/>
            <a:ext cx="453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chemeClr val="lt1"/>
                </a:solidFill>
              </a:rPr>
              <a:t>Next Steps for your MCP Journey</a:t>
            </a:r>
            <a:endParaRPr sz="32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USB-C of AI Integration</a:t>
            </a:r>
            <a:endParaRPr sz="2000">
              <a:solidFill>
                <a:schemeClr val="lt1"/>
              </a:solidFill>
            </a:endParaRPr>
          </a:p>
        </p:txBody>
      </p:sp>
      <p:pic>
        <p:nvPicPr>
          <p:cNvPr id="655" name="Google Shape;655;p71" title="connectors.png"/>
          <p:cNvPicPr preferRelativeResize="0"/>
          <p:nvPr/>
        </p:nvPicPr>
        <p:blipFill rotWithShape="1">
          <a:blip r:embed="rId3">
            <a:alphaModFix/>
          </a:blip>
          <a:srcRect b="-1020" l="0" r="0" t="1020"/>
          <a:stretch/>
        </p:blipFill>
        <p:spPr>
          <a:xfrm>
            <a:off x="2958150" y="1154950"/>
            <a:ext cx="3227700" cy="32280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07"/>
          <p:cNvSpPr txBox="1"/>
          <p:nvPr>
            <p:ph idx="2" type="title"/>
          </p:nvPr>
        </p:nvSpPr>
        <p:spPr>
          <a:xfrm>
            <a:off x="8367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pic>
        <p:nvPicPr>
          <p:cNvPr id="944" name="Google Shape;944;p107"/>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45" name="Google Shape;945;p107"/>
          <p:cNvSpPr txBox="1"/>
          <p:nvPr>
            <p:ph type="title"/>
          </p:nvPr>
        </p:nvSpPr>
        <p:spPr>
          <a:xfrm>
            <a:off x="836725" y="1942075"/>
            <a:ext cx="453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100">
                <a:solidFill>
                  <a:schemeClr val="lt1"/>
                </a:solidFill>
              </a:rPr>
              <a:t>Start Small:</a:t>
            </a:r>
            <a:endParaRPr sz="4100">
              <a:solidFill>
                <a:schemeClr val="lt1"/>
              </a:solidFill>
            </a:endParaRPr>
          </a:p>
          <a:p>
            <a:pPr indent="0" lvl="0" marL="0" rtl="0" algn="l">
              <a:spcBef>
                <a:spcPts val="0"/>
              </a:spcBef>
              <a:spcAft>
                <a:spcPts val="0"/>
              </a:spcAft>
              <a:buSzPts val="990"/>
              <a:buNone/>
            </a:pPr>
            <a:r>
              <a:rPr b="0" lang="en">
                <a:solidFill>
                  <a:schemeClr val="lt1"/>
                </a:solidFill>
              </a:rPr>
              <a:t>Single high-value API</a:t>
            </a:r>
            <a:endParaRPr b="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08"/>
          <p:cNvSpPr txBox="1"/>
          <p:nvPr>
            <p:ph idx="2" type="title"/>
          </p:nvPr>
        </p:nvSpPr>
        <p:spPr>
          <a:xfrm>
            <a:off x="8367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pic>
        <p:nvPicPr>
          <p:cNvPr id="951" name="Google Shape;951;p108"/>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52" name="Google Shape;952;p108"/>
          <p:cNvSpPr txBox="1"/>
          <p:nvPr>
            <p:ph type="title"/>
          </p:nvPr>
        </p:nvSpPr>
        <p:spPr>
          <a:xfrm>
            <a:off x="836725" y="1942075"/>
            <a:ext cx="453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100">
                <a:solidFill>
                  <a:schemeClr val="lt1"/>
                </a:solidFill>
              </a:rPr>
              <a:t>Start Small:</a:t>
            </a:r>
            <a:endParaRPr sz="4100">
              <a:solidFill>
                <a:schemeClr val="lt1"/>
              </a:solidFill>
            </a:endParaRPr>
          </a:p>
          <a:p>
            <a:pPr indent="0" lvl="0" marL="0" rtl="0" algn="l">
              <a:spcBef>
                <a:spcPts val="0"/>
              </a:spcBef>
              <a:spcAft>
                <a:spcPts val="0"/>
              </a:spcAft>
              <a:buSzPts val="990"/>
              <a:buNone/>
            </a:pPr>
            <a:r>
              <a:rPr b="0" lang="en">
                <a:solidFill>
                  <a:schemeClr val="lt1"/>
                </a:solidFill>
              </a:rPr>
              <a:t>Single high-value API</a:t>
            </a:r>
            <a:endParaRPr b="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id="957" name="Google Shape;957;p109"/>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58" name="Google Shape;958;p109"/>
          <p:cNvSpPr txBox="1"/>
          <p:nvPr>
            <p:ph type="title"/>
          </p:nvPr>
        </p:nvSpPr>
        <p:spPr>
          <a:xfrm>
            <a:off x="836725" y="1942075"/>
            <a:ext cx="453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100">
                <a:solidFill>
                  <a:schemeClr val="lt1"/>
                </a:solidFill>
              </a:rPr>
              <a:t>Discoverable</a:t>
            </a:r>
            <a:r>
              <a:rPr lang="en" sz="4100">
                <a:solidFill>
                  <a:schemeClr val="lt1"/>
                </a:solidFill>
              </a:rPr>
              <a:t>:</a:t>
            </a:r>
            <a:endParaRPr sz="4100">
              <a:solidFill>
                <a:schemeClr val="lt1"/>
              </a:solidFill>
            </a:endParaRPr>
          </a:p>
          <a:p>
            <a:pPr indent="0" lvl="0" marL="0" rtl="0" algn="l">
              <a:spcBef>
                <a:spcPts val="0"/>
              </a:spcBef>
              <a:spcAft>
                <a:spcPts val="0"/>
              </a:spcAft>
              <a:buSzPts val="990"/>
              <a:buNone/>
            </a:pPr>
            <a:r>
              <a:rPr b="0" lang="en">
                <a:solidFill>
                  <a:schemeClr val="lt1"/>
                </a:solidFill>
              </a:rPr>
              <a:t>API visibility</a:t>
            </a:r>
            <a:endParaRPr b="0">
              <a:solidFill>
                <a:schemeClr val="lt1"/>
              </a:solidFill>
            </a:endParaRPr>
          </a:p>
        </p:txBody>
      </p:sp>
      <p:sp>
        <p:nvSpPr>
          <p:cNvPr id="959" name="Google Shape;959;p109"/>
          <p:cNvSpPr txBox="1"/>
          <p:nvPr>
            <p:ph idx="2" type="title"/>
          </p:nvPr>
        </p:nvSpPr>
        <p:spPr>
          <a:xfrm>
            <a:off x="8367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id="964" name="Google Shape;964;p110"/>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65" name="Google Shape;965;p110"/>
          <p:cNvSpPr txBox="1"/>
          <p:nvPr>
            <p:ph type="title"/>
          </p:nvPr>
        </p:nvSpPr>
        <p:spPr>
          <a:xfrm>
            <a:off x="836725" y="1942075"/>
            <a:ext cx="453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100">
                <a:solidFill>
                  <a:schemeClr val="lt1"/>
                </a:solidFill>
              </a:rPr>
              <a:t>Discoverable:</a:t>
            </a:r>
            <a:endParaRPr sz="4100">
              <a:solidFill>
                <a:schemeClr val="lt1"/>
              </a:solidFill>
            </a:endParaRPr>
          </a:p>
          <a:p>
            <a:pPr indent="0" lvl="0" marL="0" rtl="0" algn="l">
              <a:spcBef>
                <a:spcPts val="0"/>
              </a:spcBef>
              <a:spcAft>
                <a:spcPts val="0"/>
              </a:spcAft>
              <a:buSzPts val="990"/>
              <a:buNone/>
            </a:pPr>
            <a:r>
              <a:rPr b="0" lang="en">
                <a:solidFill>
                  <a:schemeClr val="lt1"/>
                </a:solidFill>
              </a:rPr>
              <a:t>API visibility</a:t>
            </a:r>
            <a:endParaRPr b="0">
              <a:solidFill>
                <a:schemeClr val="lt1"/>
              </a:solidFill>
            </a:endParaRPr>
          </a:p>
        </p:txBody>
      </p:sp>
      <p:sp>
        <p:nvSpPr>
          <p:cNvPr id="966" name="Google Shape;966;p110"/>
          <p:cNvSpPr txBox="1"/>
          <p:nvPr>
            <p:ph idx="2" type="title"/>
          </p:nvPr>
        </p:nvSpPr>
        <p:spPr>
          <a:xfrm>
            <a:off x="8367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111"/>
          <p:cNvPicPr preferRelativeResize="0"/>
          <p:nvPr/>
        </p:nvPicPr>
        <p:blipFill>
          <a:blip r:embed="rId3">
            <a:alphaModFix/>
          </a:blip>
          <a:stretch>
            <a:fillRect/>
          </a:stretch>
        </p:blipFill>
        <p:spPr>
          <a:xfrm>
            <a:off x="5930525" y="1575175"/>
            <a:ext cx="1613025" cy="2129100"/>
          </a:xfrm>
          <a:prstGeom prst="rect">
            <a:avLst/>
          </a:prstGeom>
          <a:noFill/>
          <a:ln>
            <a:noFill/>
          </a:ln>
        </p:spPr>
      </p:pic>
      <p:sp>
        <p:nvSpPr>
          <p:cNvPr id="972" name="Google Shape;972;p111"/>
          <p:cNvSpPr txBox="1"/>
          <p:nvPr>
            <p:ph type="title"/>
          </p:nvPr>
        </p:nvSpPr>
        <p:spPr>
          <a:xfrm>
            <a:off x="836725" y="1942075"/>
            <a:ext cx="4833600" cy="15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100">
                <a:solidFill>
                  <a:schemeClr val="lt1"/>
                </a:solidFill>
              </a:rPr>
              <a:t>AI-First</a:t>
            </a:r>
            <a:r>
              <a:rPr lang="en" sz="4100">
                <a:solidFill>
                  <a:schemeClr val="lt1"/>
                </a:solidFill>
              </a:rPr>
              <a:t>: </a:t>
            </a:r>
            <a:endParaRPr sz="4100">
              <a:solidFill>
                <a:schemeClr val="lt1"/>
              </a:solidFill>
            </a:endParaRPr>
          </a:p>
          <a:p>
            <a:pPr indent="0" lvl="0" marL="0" rtl="0" algn="l">
              <a:spcBef>
                <a:spcPts val="0"/>
              </a:spcBef>
              <a:spcAft>
                <a:spcPts val="0"/>
              </a:spcAft>
              <a:buSzPts val="990"/>
              <a:buNone/>
            </a:pPr>
            <a:r>
              <a:rPr b="0" lang="en">
                <a:solidFill>
                  <a:schemeClr val="lt1"/>
                </a:solidFill>
              </a:rPr>
              <a:t>Building for AI consumption</a:t>
            </a:r>
            <a:endParaRPr b="0">
              <a:solidFill>
                <a:schemeClr val="lt1"/>
              </a:solidFill>
            </a:endParaRPr>
          </a:p>
        </p:txBody>
      </p:sp>
      <p:sp>
        <p:nvSpPr>
          <p:cNvPr id="973" name="Google Shape;973;p111"/>
          <p:cNvSpPr txBox="1"/>
          <p:nvPr>
            <p:ph idx="2" type="title"/>
          </p:nvPr>
        </p:nvSpPr>
        <p:spPr>
          <a:xfrm>
            <a:off x="8367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theory to practice</a:t>
            </a:r>
            <a:endParaRPr sz="15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2"/>
          <p:cNvSpPr txBox="1"/>
          <p:nvPr>
            <p:ph type="title"/>
          </p:nvPr>
        </p:nvSpPr>
        <p:spPr>
          <a:xfrm>
            <a:off x="836725" y="1942075"/>
            <a:ext cx="373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lt1"/>
                </a:solidFill>
              </a:rPr>
              <a:t>Where we go from here</a:t>
            </a:r>
            <a:endParaRPr sz="3200">
              <a:solidFill>
                <a:schemeClr val="lt1"/>
              </a:solidFill>
            </a:endParaRPr>
          </a:p>
        </p:txBody>
      </p:sp>
      <p:pic>
        <p:nvPicPr>
          <p:cNvPr id="979" name="Google Shape;979;p112"/>
          <p:cNvPicPr preferRelativeResize="0"/>
          <p:nvPr/>
        </p:nvPicPr>
        <p:blipFill>
          <a:blip r:embed="rId3">
            <a:alphaModFix/>
          </a:blip>
          <a:stretch>
            <a:fillRect/>
          </a:stretch>
        </p:blipFill>
        <p:spPr>
          <a:xfrm>
            <a:off x="5368225" y="1445900"/>
            <a:ext cx="3116873" cy="2338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13"/>
          <p:cNvSpPr txBox="1"/>
          <p:nvPr>
            <p:ph type="title"/>
          </p:nvPr>
        </p:nvSpPr>
        <p:spPr>
          <a:xfrm>
            <a:off x="836725" y="1942075"/>
            <a:ext cx="373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lt1"/>
                </a:solidFill>
              </a:rPr>
              <a:t>Where we go from here</a:t>
            </a:r>
            <a:endParaRPr sz="3200">
              <a:solidFill>
                <a:schemeClr val="lt1"/>
              </a:solidFill>
            </a:endParaRPr>
          </a:p>
        </p:txBody>
      </p:sp>
      <p:pic>
        <p:nvPicPr>
          <p:cNvPr id="985" name="Google Shape;985;p113"/>
          <p:cNvPicPr preferRelativeResize="0"/>
          <p:nvPr/>
        </p:nvPicPr>
        <p:blipFill>
          <a:blip r:embed="rId3">
            <a:alphaModFix/>
          </a:blip>
          <a:stretch>
            <a:fillRect/>
          </a:stretch>
        </p:blipFill>
        <p:spPr>
          <a:xfrm>
            <a:off x="5368225" y="1445900"/>
            <a:ext cx="3116873" cy="2338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9" name="Shape 989"/>
        <p:cNvGrpSpPr/>
        <p:nvPr/>
      </p:nvGrpSpPr>
      <p:grpSpPr>
        <a:xfrm>
          <a:off x="0" y="0"/>
          <a:ext cx="0" cy="0"/>
          <a:chOff x="0" y="0"/>
          <a:chExt cx="0" cy="0"/>
        </a:xfrm>
      </p:grpSpPr>
      <p:sp>
        <p:nvSpPr>
          <p:cNvPr id="990" name="Google Shape;990;p114"/>
          <p:cNvSpPr txBox="1"/>
          <p:nvPr>
            <p:ph type="title"/>
          </p:nvPr>
        </p:nvSpPr>
        <p:spPr>
          <a:xfrm>
            <a:off x="692350" y="678400"/>
            <a:ext cx="4096500" cy="130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500">
                <a:solidFill>
                  <a:schemeClr val="lt1"/>
                </a:solidFill>
              </a:rPr>
              <a:t>Free Food!</a:t>
            </a:r>
            <a:endParaRPr sz="5500">
              <a:solidFill>
                <a:schemeClr val="lt1"/>
              </a:solidFill>
            </a:endParaRPr>
          </a:p>
        </p:txBody>
      </p:sp>
      <p:sp>
        <p:nvSpPr>
          <p:cNvPr id="991" name="Google Shape;991;p114"/>
          <p:cNvSpPr txBox="1"/>
          <p:nvPr/>
        </p:nvSpPr>
        <p:spPr>
          <a:xfrm>
            <a:off x="692350" y="1978900"/>
            <a:ext cx="5499900" cy="28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Inter"/>
                <a:ea typeface="Inter"/>
                <a:cs typeface="Inter"/>
                <a:sym typeface="Inter"/>
              </a:rPr>
              <a:t>Booth #407</a:t>
            </a:r>
            <a:endParaRPr sz="1800">
              <a:solidFill>
                <a:schemeClr val="lt1"/>
              </a:solidFill>
              <a:latin typeface="Inter"/>
              <a:ea typeface="Inter"/>
              <a:cs typeface="Inter"/>
              <a:sym typeface="Inter"/>
            </a:endParaRPr>
          </a:p>
          <a:p>
            <a:pPr indent="0" lvl="0" marL="0" rtl="0" algn="l">
              <a:spcBef>
                <a:spcPts val="0"/>
              </a:spcBef>
              <a:spcAft>
                <a:spcPts val="0"/>
              </a:spcAft>
              <a:buNone/>
            </a:pPr>
            <a:r>
              <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Free pastries</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Swag!</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Demo</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Chat with our team</a:t>
            </a:r>
            <a:endParaRPr sz="1800">
              <a:solidFill>
                <a:schemeClr val="lt1"/>
              </a:solidFill>
              <a:latin typeface="Inter"/>
              <a:ea typeface="Inter"/>
              <a:cs typeface="Inter"/>
              <a:sym typeface="Inter"/>
            </a:endParaRPr>
          </a:p>
        </p:txBody>
      </p:sp>
      <p:pic>
        <p:nvPicPr>
          <p:cNvPr id="992" name="Google Shape;992;p114"/>
          <p:cNvPicPr preferRelativeResize="0"/>
          <p:nvPr/>
        </p:nvPicPr>
        <p:blipFill>
          <a:blip r:embed="rId3">
            <a:alphaModFix/>
          </a:blip>
          <a:stretch>
            <a:fillRect/>
          </a:stretch>
        </p:blipFill>
        <p:spPr>
          <a:xfrm>
            <a:off x="4360126" y="1819888"/>
            <a:ext cx="4096502" cy="150373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15"/>
          <p:cNvSpPr txBox="1"/>
          <p:nvPr>
            <p:ph type="title"/>
          </p:nvPr>
        </p:nvSpPr>
        <p:spPr>
          <a:xfrm>
            <a:off x="322900" y="769375"/>
            <a:ext cx="4096500" cy="130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500">
                <a:solidFill>
                  <a:schemeClr val="lt1"/>
                </a:solidFill>
              </a:rPr>
              <a:t>Thank you</a:t>
            </a:r>
            <a:endParaRPr sz="5500">
              <a:solidFill>
                <a:schemeClr val="lt1"/>
              </a:solidFill>
            </a:endParaRPr>
          </a:p>
        </p:txBody>
      </p:sp>
      <p:sp>
        <p:nvSpPr>
          <p:cNvPr id="998" name="Google Shape;998;p115"/>
          <p:cNvSpPr txBox="1"/>
          <p:nvPr/>
        </p:nvSpPr>
        <p:spPr>
          <a:xfrm>
            <a:off x="322900" y="1665175"/>
            <a:ext cx="5499900" cy="233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lt1"/>
              </a:solidFill>
              <a:latin typeface="Inter"/>
              <a:ea typeface="Inter"/>
              <a:cs typeface="Inter"/>
              <a:sym typeface="Inter"/>
            </a:endParaRPr>
          </a:p>
          <a:p>
            <a:pPr indent="0" lvl="0" marL="457200" rtl="0" algn="l">
              <a:lnSpc>
                <a:spcPct val="115000"/>
              </a:lnSpc>
              <a:spcBef>
                <a:spcPts val="0"/>
              </a:spcBef>
              <a:spcAft>
                <a:spcPts val="0"/>
              </a:spcAft>
              <a:buNone/>
            </a:pPr>
            <a:r>
              <a:rPr lang="en" sz="1800">
                <a:solidFill>
                  <a:schemeClr val="lt1"/>
                </a:solidFill>
                <a:latin typeface="Inter"/>
                <a:ea typeface="Inter"/>
                <a:cs typeface="Inter"/>
                <a:sym typeface="Inter"/>
              </a:rPr>
              <a:t>  https://www.linkedin.com/in/sterlingchin/</a:t>
            </a:r>
            <a:endParaRPr sz="1800">
              <a:solidFill>
                <a:schemeClr val="lt1"/>
              </a:solidFill>
              <a:latin typeface="Inter"/>
              <a:ea typeface="Inter"/>
              <a:cs typeface="Inter"/>
              <a:sym typeface="Inter"/>
            </a:endParaRPr>
          </a:p>
          <a:p>
            <a:pPr indent="0" lvl="0" marL="0" rtl="0" algn="l">
              <a:lnSpc>
                <a:spcPct val="115000"/>
              </a:lnSpc>
              <a:spcBef>
                <a:spcPts val="0"/>
              </a:spcBef>
              <a:spcAft>
                <a:spcPts val="0"/>
              </a:spcAft>
              <a:buNone/>
            </a:pPr>
            <a:r>
              <a:t/>
            </a:r>
            <a:endParaRPr sz="1800">
              <a:solidFill>
                <a:schemeClr val="lt1"/>
              </a:solidFill>
              <a:latin typeface="Inter"/>
              <a:ea typeface="Inter"/>
              <a:cs typeface="Inter"/>
              <a:sym typeface="Inter"/>
            </a:endParaRPr>
          </a:p>
          <a:p>
            <a:pPr indent="0" lvl="0" marL="457200" rtl="0" algn="l">
              <a:lnSpc>
                <a:spcPct val="115000"/>
              </a:lnSpc>
              <a:spcBef>
                <a:spcPts val="0"/>
              </a:spcBef>
              <a:spcAft>
                <a:spcPts val="0"/>
              </a:spcAft>
              <a:buNone/>
            </a:pPr>
            <a:r>
              <a:rPr lang="en" sz="1800">
                <a:solidFill>
                  <a:schemeClr val="lt1"/>
                </a:solidFill>
                <a:latin typeface="Inter"/>
                <a:ea typeface="Inter"/>
                <a:cs typeface="Inter"/>
                <a:sym typeface="Inter"/>
              </a:rPr>
              <a:t>  @SilverJaw82</a:t>
            </a:r>
            <a:endParaRPr sz="1800">
              <a:solidFill>
                <a:schemeClr val="lt1"/>
              </a:solidFill>
              <a:latin typeface="Inter"/>
              <a:ea typeface="Inter"/>
              <a:cs typeface="Inter"/>
              <a:sym typeface="Inter"/>
            </a:endParaRPr>
          </a:p>
          <a:p>
            <a:pPr indent="0" lvl="0" marL="0" rtl="0" algn="l">
              <a:lnSpc>
                <a:spcPct val="115000"/>
              </a:lnSpc>
              <a:spcBef>
                <a:spcPts val="0"/>
              </a:spcBef>
              <a:spcAft>
                <a:spcPts val="0"/>
              </a:spcAft>
              <a:buNone/>
            </a:pPr>
            <a:r>
              <a:t/>
            </a:r>
            <a:endParaRPr sz="1800">
              <a:solidFill>
                <a:schemeClr val="lt1"/>
              </a:solidFill>
              <a:latin typeface="Inter"/>
              <a:ea typeface="Inter"/>
              <a:cs typeface="Inter"/>
              <a:sym typeface="Inter"/>
            </a:endParaRPr>
          </a:p>
          <a:p>
            <a:pPr indent="0" lvl="0" marL="457200" rtl="0" algn="l">
              <a:lnSpc>
                <a:spcPct val="115000"/>
              </a:lnSpc>
              <a:spcBef>
                <a:spcPts val="0"/>
              </a:spcBef>
              <a:spcAft>
                <a:spcPts val="0"/>
              </a:spcAft>
              <a:buNone/>
            </a:pPr>
            <a:r>
              <a:rPr lang="en" sz="1800">
                <a:solidFill>
                  <a:schemeClr val="lt1"/>
                </a:solidFill>
                <a:latin typeface="Inter"/>
                <a:ea typeface="Inter"/>
                <a:cs typeface="Inter"/>
                <a:sym typeface="Inter"/>
              </a:rPr>
              <a:t>  @sterlingchin.bsky.social</a:t>
            </a:r>
            <a:endParaRPr sz="1800">
              <a:solidFill>
                <a:schemeClr val="lt1"/>
              </a:solidFill>
              <a:latin typeface="Inter"/>
              <a:ea typeface="Inter"/>
              <a:cs typeface="Inter"/>
              <a:sym typeface="Inter"/>
            </a:endParaRPr>
          </a:p>
          <a:p>
            <a:pPr indent="0" lvl="0" marL="457200" rtl="0" algn="l">
              <a:lnSpc>
                <a:spcPct val="115000"/>
              </a:lnSpc>
              <a:spcBef>
                <a:spcPts val="0"/>
              </a:spcBef>
              <a:spcAft>
                <a:spcPts val="0"/>
              </a:spcAft>
              <a:buNone/>
            </a:pPr>
            <a:r>
              <a:t/>
            </a:r>
            <a:endParaRPr sz="1800">
              <a:solidFill>
                <a:schemeClr val="lt1"/>
              </a:solidFill>
              <a:latin typeface="Inter"/>
              <a:ea typeface="Inter"/>
              <a:cs typeface="Inter"/>
              <a:sym typeface="Inter"/>
            </a:endParaRPr>
          </a:p>
          <a:p>
            <a:pPr indent="0" lvl="0" marL="0" rtl="0" algn="l">
              <a:spcBef>
                <a:spcPts val="0"/>
              </a:spcBef>
              <a:spcAft>
                <a:spcPts val="0"/>
              </a:spcAft>
              <a:buNone/>
            </a:pPr>
            <a:r>
              <a:t/>
            </a:r>
            <a:endParaRPr sz="1800">
              <a:solidFill>
                <a:schemeClr val="lt1"/>
              </a:solidFill>
              <a:latin typeface="Inter"/>
              <a:ea typeface="Inter"/>
              <a:cs typeface="Inter"/>
              <a:sym typeface="Inter"/>
            </a:endParaRPr>
          </a:p>
        </p:txBody>
      </p:sp>
      <p:pic>
        <p:nvPicPr>
          <p:cNvPr id="999" name="Google Shape;999;p115"/>
          <p:cNvPicPr preferRelativeResize="0"/>
          <p:nvPr/>
        </p:nvPicPr>
        <p:blipFill>
          <a:blip r:embed="rId3">
            <a:alphaModFix/>
          </a:blip>
          <a:stretch>
            <a:fillRect/>
          </a:stretch>
        </p:blipFill>
        <p:spPr>
          <a:xfrm>
            <a:off x="322900" y="2650088"/>
            <a:ext cx="412798" cy="412799"/>
          </a:xfrm>
          <a:prstGeom prst="rect">
            <a:avLst/>
          </a:prstGeom>
          <a:noFill/>
          <a:ln>
            <a:noFill/>
          </a:ln>
        </p:spPr>
      </p:pic>
      <p:pic>
        <p:nvPicPr>
          <p:cNvPr id="1000" name="Google Shape;1000;p115"/>
          <p:cNvPicPr preferRelativeResize="0"/>
          <p:nvPr/>
        </p:nvPicPr>
        <p:blipFill>
          <a:blip r:embed="rId4">
            <a:alphaModFix/>
          </a:blip>
          <a:stretch>
            <a:fillRect/>
          </a:stretch>
        </p:blipFill>
        <p:spPr>
          <a:xfrm>
            <a:off x="322900" y="2002312"/>
            <a:ext cx="412800" cy="412800"/>
          </a:xfrm>
          <a:prstGeom prst="rect">
            <a:avLst/>
          </a:prstGeom>
          <a:noFill/>
          <a:ln>
            <a:noFill/>
          </a:ln>
        </p:spPr>
      </p:pic>
      <p:pic>
        <p:nvPicPr>
          <p:cNvPr id="1001" name="Google Shape;1001;p115"/>
          <p:cNvPicPr preferRelativeResize="0"/>
          <p:nvPr/>
        </p:nvPicPr>
        <p:blipFill>
          <a:blip r:embed="rId5">
            <a:alphaModFix/>
          </a:blip>
          <a:stretch>
            <a:fillRect/>
          </a:stretch>
        </p:blipFill>
        <p:spPr>
          <a:xfrm>
            <a:off x="5753725" y="1143000"/>
            <a:ext cx="2857500" cy="2857500"/>
          </a:xfrm>
          <a:prstGeom prst="rect">
            <a:avLst/>
          </a:prstGeom>
          <a:noFill/>
          <a:ln>
            <a:noFill/>
          </a:ln>
        </p:spPr>
      </p:pic>
      <p:pic>
        <p:nvPicPr>
          <p:cNvPr id="1002" name="Google Shape;1002;p115"/>
          <p:cNvPicPr preferRelativeResize="0"/>
          <p:nvPr/>
        </p:nvPicPr>
        <p:blipFill rotWithShape="1">
          <a:blip r:embed="rId6">
            <a:alphaModFix/>
          </a:blip>
          <a:srcRect b="0" l="0" r="0" t="0"/>
          <a:stretch/>
        </p:blipFill>
        <p:spPr>
          <a:xfrm>
            <a:off x="322900" y="3297887"/>
            <a:ext cx="412800" cy="412800"/>
          </a:xfrm>
          <a:prstGeom prst="rect">
            <a:avLst/>
          </a:prstGeom>
          <a:noFill/>
          <a:ln>
            <a:noFill/>
          </a:ln>
        </p:spPr>
      </p:pic>
      <p:sp>
        <p:nvSpPr>
          <p:cNvPr id="1003" name="Google Shape;1003;p115"/>
          <p:cNvSpPr txBox="1"/>
          <p:nvPr/>
        </p:nvSpPr>
        <p:spPr>
          <a:xfrm>
            <a:off x="1655850" y="4296300"/>
            <a:ext cx="5731500" cy="692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3300">
                <a:solidFill>
                  <a:schemeClr val="lt1"/>
                </a:solidFill>
                <a:latin typeface="Inter"/>
                <a:ea typeface="Inter"/>
                <a:cs typeface="Inter"/>
                <a:sym typeface="Inter"/>
              </a:rPr>
              <a:t>https://sterlingchin.com</a:t>
            </a:r>
            <a:endParaRPr sz="3300">
              <a:solidFill>
                <a:schemeClr val="dk2"/>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2"/>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USB-C of AI Integration</a:t>
            </a:r>
            <a:endParaRPr sz="2000">
              <a:solidFill>
                <a:schemeClr val="lt1"/>
              </a:solidFill>
            </a:endParaRPr>
          </a:p>
        </p:txBody>
      </p:sp>
      <p:pic>
        <p:nvPicPr>
          <p:cNvPr id="661" name="Google Shape;661;p72" title="connectors.png"/>
          <p:cNvPicPr preferRelativeResize="0"/>
          <p:nvPr/>
        </p:nvPicPr>
        <p:blipFill rotWithShape="1">
          <a:blip r:embed="rId3">
            <a:alphaModFix/>
          </a:blip>
          <a:srcRect b="-1020" l="0" r="0" t="1020"/>
          <a:stretch/>
        </p:blipFill>
        <p:spPr>
          <a:xfrm>
            <a:off x="739575" y="1146725"/>
            <a:ext cx="3227700" cy="3228000"/>
          </a:xfrm>
          <a:prstGeom prst="roundRect">
            <a:avLst>
              <a:gd fmla="val 8494" name="adj"/>
            </a:avLst>
          </a:prstGeom>
          <a:noFill/>
          <a:ln>
            <a:noFill/>
          </a:ln>
          <a:effectLst>
            <a:outerShdw blurRad="200025" rotWithShape="0" algn="bl" dir="3600000" dist="19050">
              <a:schemeClr val="accent2">
                <a:alpha val="50000"/>
              </a:schemeClr>
            </a:outerShdw>
          </a:effectLst>
        </p:spPr>
      </p:pic>
      <p:pic>
        <p:nvPicPr>
          <p:cNvPr id="662" name="Google Shape;662;p72" title="usb-c.png"/>
          <p:cNvPicPr preferRelativeResize="0"/>
          <p:nvPr/>
        </p:nvPicPr>
        <p:blipFill rotWithShape="1">
          <a:blip r:embed="rId4">
            <a:alphaModFix/>
          </a:blip>
          <a:srcRect b="0" l="0" r="10" t="0"/>
          <a:stretch/>
        </p:blipFill>
        <p:spPr>
          <a:xfrm>
            <a:off x="5192250" y="1146725"/>
            <a:ext cx="3227700" cy="32280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6" name="Shape 666"/>
        <p:cNvGrpSpPr/>
        <p:nvPr/>
      </p:nvGrpSpPr>
      <p:grpSpPr>
        <a:xfrm>
          <a:off x="0" y="0"/>
          <a:ext cx="0" cy="0"/>
          <a:chOff x="0" y="0"/>
          <a:chExt cx="0" cy="0"/>
        </a:xfrm>
      </p:grpSpPr>
      <p:sp>
        <p:nvSpPr>
          <p:cNvPr id="667" name="Google Shape;667;p73"/>
          <p:cNvSpPr txBox="1"/>
          <p:nvPr>
            <p:ph idx="1" type="body"/>
          </p:nvPr>
        </p:nvSpPr>
        <p:spPr>
          <a:xfrm>
            <a:off x="608125" y="1419450"/>
            <a:ext cx="457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3 types of capabilities</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Resources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Tools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Prompts</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668" name="Google Shape;668;p7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USB-C of AI Integration</a:t>
            </a:r>
            <a:endParaRPr sz="2000">
              <a:solidFill>
                <a:schemeClr val="lt1"/>
              </a:solidFill>
            </a:endParaRPr>
          </a:p>
        </p:txBody>
      </p:sp>
      <p:pic>
        <p:nvPicPr>
          <p:cNvPr id="669" name="Google Shape;669;p73"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3" name="Shape 673"/>
        <p:cNvGrpSpPr/>
        <p:nvPr/>
      </p:nvGrpSpPr>
      <p:grpSpPr>
        <a:xfrm>
          <a:off x="0" y="0"/>
          <a:ext cx="0" cy="0"/>
          <a:chOff x="0" y="0"/>
          <a:chExt cx="0" cy="0"/>
        </a:xfrm>
      </p:grpSpPr>
      <p:sp>
        <p:nvSpPr>
          <p:cNvPr id="674" name="Google Shape;674;p74"/>
          <p:cNvSpPr txBox="1"/>
          <p:nvPr>
            <p:ph idx="1" type="body"/>
          </p:nvPr>
        </p:nvSpPr>
        <p:spPr>
          <a:xfrm>
            <a:off x="608125" y="1419450"/>
            <a:ext cx="457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3 types of capabilities</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Resources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Tools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Prompts</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675" name="Google Shape;675;p7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USB-C of AI Integration</a:t>
            </a:r>
            <a:endParaRPr sz="2000">
              <a:solidFill>
                <a:schemeClr val="lt1"/>
              </a:solidFill>
            </a:endParaRPr>
          </a:p>
        </p:txBody>
      </p:sp>
      <p:pic>
        <p:nvPicPr>
          <p:cNvPr id="676" name="Google Shape;676;p74"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5"/>
          <p:cNvSpPr txBox="1"/>
          <p:nvPr>
            <p:ph idx="1" type="body"/>
          </p:nvPr>
        </p:nvSpPr>
        <p:spPr>
          <a:xfrm>
            <a:off x="608125" y="1419450"/>
            <a:ext cx="457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3 types of capabilities</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Resources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Tools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Prompts</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682" name="Google Shape;682;p7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USB-C of AI Integration</a:t>
            </a:r>
            <a:endParaRPr sz="2000">
              <a:solidFill>
                <a:schemeClr val="lt1"/>
              </a:solidFill>
            </a:endParaRPr>
          </a:p>
        </p:txBody>
      </p:sp>
      <p:pic>
        <p:nvPicPr>
          <p:cNvPr id="683" name="Google Shape;683;p75"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6"/>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solidFill>
                  <a:schemeClr val="lt1"/>
                </a:solidFill>
              </a:rPr>
              <a:t>The problem</a:t>
            </a:r>
            <a:endParaRPr sz="3200">
              <a:solidFill>
                <a:schemeClr val="lt1"/>
              </a:solidFill>
            </a:endParaRPr>
          </a:p>
          <a:p>
            <a:pPr indent="0" lvl="0" marL="0" rtl="0" algn="l">
              <a:spcBef>
                <a:spcPts val="0"/>
              </a:spcBef>
              <a:spcAft>
                <a:spcPts val="0"/>
              </a:spcAft>
              <a:buSzPts val="990"/>
              <a:buNone/>
            </a:pPr>
            <a:r>
              <a:rPr lang="en" sz="3200">
                <a:solidFill>
                  <a:schemeClr val="lt1"/>
                </a:solidFill>
              </a:rPr>
              <a:t>MCP solves</a:t>
            </a:r>
            <a:endParaRPr sz="3200">
              <a:solidFill>
                <a:schemeClr val="lt1"/>
              </a:solidFill>
            </a:endParaRPr>
          </a:p>
        </p:txBody>
      </p:sp>
      <p:pic>
        <p:nvPicPr>
          <p:cNvPr id="689" name="Google Shape;689;p76" title="MCP Logo.png"/>
          <p:cNvPicPr preferRelativeResize="0"/>
          <p:nvPr/>
        </p:nvPicPr>
        <p:blipFill rotWithShape="1">
          <a:blip r:embed="rId3">
            <a:alphaModFix/>
          </a:blip>
          <a:srcRect b="0" l="-15189" r="-15189" t="0"/>
          <a:stretch/>
        </p:blipFill>
        <p:spPr>
          <a:xfrm>
            <a:off x="4718050" y="1035662"/>
            <a:ext cx="4005600" cy="3072300"/>
          </a:xfrm>
          <a:prstGeom prst="roundRect">
            <a:avLst>
              <a:gd fmla="val 8494" name="adj"/>
            </a:avLst>
          </a:prstGeom>
          <a:noFill/>
          <a:ln>
            <a:noFill/>
          </a:ln>
          <a:effectLst>
            <a:outerShdw blurRad="200025" rotWithShape="0" algn="bl" dir="3600000" dist="19050">
              <a:schemeClr val="accent2">
                <a:alpha val="50000"/>
              </a:schemeClr>
            </a:outerShdw>
          </a:effectLst>
        </p:spPr>
      </p:pic>
      <p:sp>
        <p:nvSpPr>
          <p:cNvPr id="690" name="Google Shape;690;p76"/>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Fragmentation</a:t>
            </a:r>
            <a:endParaRPr sz="15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